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57"/>
  </p:notesMasterIdLst>
  <p:sldIdLst>
    <p:sldId id="286" r:id="rId2"/>
    <p:sldId id="399" r:id="rId3"/>
    <p:sldId id="256" r:id="rId4"/>
    <p:sldId id="508" r:id="rId5"/>
    <p:sldId id="562" r:id="rId6"/>
    <p:sldId id="563" r:id="rId7"/>
    <p:sldId id="565" r:id="rId8"/>
    <p:sldId id="566" r:id="rId9"/>
    <p:sldId id="567" r:id="rId10"/>
    <p:sldId id="569" r:id="rId11"/>
    <p:sldId id="570" r:id="rId12"/>
    <p:sldId id="571" r:id="rId13"/>
    <p:sldId id="572" r:id="rId14"/>
    <p:sldId id="573" r:id="rId15"/>
    <p:sldId id="574" r:id="rId16"/>
    <p:sldId id="575" r:id="rId17"/>
    <p:sldId id="577" r:id="rId18"/>
    <p:sldId id="578" r:id="rId19"/>
    <p:sldId id="581" r:id="rId20"/>
    <p:sldId id="582" r:id="rId21"/>
    <p:sldId id="583" r:id="rId22"/>
    <p:sldId id="585" r:id="rId23"/>
    <p:sldId id="587" r:id="rId24"/>
    <p:sldId id="588" r:id="rId25"/>
    <p:sldId id="589" r:id="rId26"/>
    <p:sldId id="590" r:id="rId27"/>
    <p:sldId id="591" r:id="rId28"/>
    <p:sldId id="594" r:id="rId29"/>
    <p:sldId id="595" r:id="rId30"/>
    <p:sldId id="596" r:id="rId31"/>
    <p:sldId id="597" r:id="rId32"/>
    <p:sldId id="598" r:id="rId33"/>
    <p:sldId id="599" r:id="rId34"/>
    <p:sldId id="600" r:id="rId35"/>
    <p:sldId id="601" r:id="rId36"/>
    <p:sldId id="602" r:id="rId37"/>
    <p:sldId id="603" r:id="rId38"/>
    <p:sldId id="604" r:id="rId39"/>
    <p:sldId id="605" r:id="rId40"/>
    <p:sldId id="325" r:id="rId41"/>
    <p:sldId id="448" r:id="rId42"/>
    <p:sldId id="319" r:id="rId43"/>
    <p:sldId id="329" r:id="rId44"/>
    <p:sldId id="318" r:id="rId45"/>
    <p:sldId id="330" r:id="rId46"/>
    <p:sldId id="331" r:id="rId47"/>
    <p:sldId id="321" r:id="rId48"/>
    <p:sldId id="322" r:id="rId49"/>
    <p:sldId id="557" r:id="rId50"/>
    <p:sldId id="558" r:id="rId51"/>
    <p:sldId id="559" r:id="rId52"/>
    <p:sldId id="560" r:id="rId53"/>
    <p:sldId id="293" r:id="rId54"/>
    <p:sldId id="294" r:id="rId55"/>
    <p:sldId id="285" r:id="rId5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4550" autoAdjust="0"/>
  </p:normalViewPr>
  <p:slideViewPr>
    <p:cSldViewPr>
      <p:cViewPr>
        <p:scale>
          <a:sx n="70" d="100"/>
          <a:sy n="70" d="100"/>
        </p:scale>
        <p:origin x="-1144" y="-48"/>
      </p:cViewPr>
      <p:guideLst>
        <p:guide orient="horz" pos="2160"/>
        <p:guide pos="2880"/>
      </p:guideLst>
    </p:cSldViewPr>
  </p:slideViewPr>
  <p:notesTextViewPr>
    <p:cViewPr>
      <p:scale>
        <a:sx n="1" d="1"/>
        <a:sy n="1" d="1"/>
      </p:scale>
      <p:origin x="0" y="0"/>
    </p:cViewPr>
  </p:notesTextViewPr>
  <p:sorterViewPr>
    <p:cViewPr>
      <p:scale>
        <a:sx n="100" d="100"/>
        <a:sy n="100" d="100"/>
      </p:scale>
      <p:origin x="0" y="7292"/>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61"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18FEEDD-E050-4767-9DDF-7CB5CF12B74D}" type="doc">
      <dgm:prSet loTypeId="urn:microsoft.com/office/officeart/2005/8/layout/hList1" loCatId="list" qsTypeId="urn:microsoft.com/office/officeart/2005/8/quickstyle/simple1" qsCatId="simple" csTypeId="urn:microsoft.com/office/officeart/2005/8/colors/colorful1" csCatId="colorful" phldr="1"/>
      <dgm:spPr/>
      <dgm:t>
        <a:bodyPr/>
        <a:lstStyle/>
        <a:p>
          <a:endParaRPr lang="en-US"/>
        </a:p>
      </dgm:t>
    </dgm:pt>
    <dgm:pt modelId="{C2B7AAD9-03A5-4354-980E-F852DB692A5A}">
      <dgm:prSet phldrT="[Text]"/>
      <dgm:spPr/>
      <dgm:t>
        <a:bodyPr/>
        <a:lstStyle/>
        <a:p>
          <a:r>
            <a:rPr lang="en-US" b="1" dirty="0" smtClean="0"/>
            <a:t>System of Record (</a:t>
          </a:r>
          <a:r>
            <a:rPr lang="en-US" b="1" dirty="0" err="1" smtClean="0"/>
            <a:t>SoR</a:t>
          </a:r>
          <a:r>
            <a:rPr lang="en-US" b="1" dirty="0" smtClean="0"/>
            <a:t>)</a:t>
          </a:r>
          <a:endParaRPr lang="en-US" b="1" dirty="0"/>
        </a:p>
      </dgm:t>
    </dgm:pt>
    <dgm:pt modelId="{1C5B4C2B-47B2-4C00-BFA7-BCE42FE9897D}" type="parTrans" cxnId="{9B91BAA5-4805-4714-83AA-6E46B31612BC}">
      <dgm:prSet/>
      <dgm:spPr/>
      <dgm:t>
        <a:bodyPr/>
        <a:lstStyle/>
        <a:p>
          <a:endParaRPr lang="en-US"/>
        </a:p>
      </dgm:t>
    </dgm:pt>
    <dgm:pt modelId="{C2A46D5B-CBD6-4C81-A3EF-19B929FFD911}" type="sibTrans" cxnId="{9B91BAA5-4805-4714-83AA-6E46B31612BC}">
      <dgm:prSet/>
      <dgm:spPr/>
      <dgm:t>
        <a:bodyPr/>
        <a:lstStyle/>
        <a:p>
          <a:endParaRPr lang="en-US"/>
        </a:p>
      </dgm:t>
    </dgm:pt>
    <dgm:pt modelId="{4947C166-7340-4249-8DC7-9860E4D7AD36}">
      <dgm:prSet/>
      <dgm:spPr/>
      <dgm:t>
        <a:bodyPr/>
        <a:lstStyle/>
        <a:p>
          <a:r>
            <a:rPr lang="en-US" smtClean="0"/>
            <a:t>Can take various forms: ERP system at large organization, Spreadsheet in small organization</a:t>
          </a:r>
          <a:endParaRPr lang="en-US" dirty="0" smtClean="0"/>
        </a:p>
      </dgm:t>
    </dgm:pt>
    <dgm:pt modelId="{57E96627-3668-4F73-9984-EDD12D3C7EA2}" type="parTrans" cxnId="{F479C5BF-2A77-4327-8799-393685D3E825}">
      <dgm:prSet/>
      <dgm:spPr/>
      <dgm:t>
        <a:bodyPr/>
        <a:lstStyle/>
        <a:p>
          <a:endParaRPr lang="en-US"/>
        </a:p>
      </dgm:t>
    </dgm:pt>
    <dgm:pt modelId="{4FD85550-A4D7-491B-98C2-D20D6851E91C}" type="sibTrans" cxnId="{F479C5BF-2A77-4327-8799-393685D3E825}">
      <dgm:prSet/>
      <dgm:spPr/>
      <dgm:t>
        <a:bodyPr/>
        <a:lstStyle/>
        <a:p>
          <a:endParaRPr lang="en-US"/>
        </a:p>
      </dgm:t>
    </dgm:pt>
    <dgm:pt modelId="{BD54597E-0063-4CFA-84F0-5BDFFC2CEBAC}">
      <dgm:prSet/>
      <dgm:spPr/>
      <dgm:t>
        <a:bodyPr/>
        <a:lstStyle/>
        <a:p>
          <a:r>
            <a:rPr lang="en-US" smtClean="0"/>
            <a:t>Each unit or function may maintain its own SoR. E.g.</a:t>
          </a:r>
          <a:endParaRPr lang="en-US" dirty="0" smtClean="0"/>
        </a:p>
      </dgm:t>
    </dgm:pt>
    <dgm:pt modelId="{87BE555B-CA98-49B4-9207-CCCC89DAE5D6}" type="parTrans" cxnId="{F5174995-9E81-4178-A68B-A18AE7F52102}">
      <dgm:prSet/>
      <dgm:spPr/>
      <dgm:t>
        <a:bodyPr/>
        <a:lstStyle/>
        <a:p>
          <a:endParaRPr lang="en-US"/>
        </a:p>
      </dgm:t>
    </dgm:pt>
    <dgm:pt modelId="{EC1AE4BF-7636-45E4-AF60-F0E5D158CB9B}" type="sibTrans" cxnId="{F5174995-9E81-4178-A68B-A18AE7F52102}">
      <dgm:prSet/>
      <dgm:spPr/>
      <dgm:t>
        <a:bodyPr/>
        <a:lstStyle/>
        <a:p>
          <a:endParaRPr lang="en-US"/>
        </a:p>
      </dgm:t>
    </dgm:pt>
    <dgm:pt modelId="{5B669ED6-2F30-4FA3-8F47-0F537742F8B7}">
      <dgm:prSet/>
      <dgm:spPr/>
      <dgm:t>
        <a:bodyPr/>
        <a:lstStyle/>
        <a:p>
          <a:r>
            <a:rPr lang="en-US" smtClean="0"/>
            <a:t>Student SoR</a:t>
          </a:r>
          <a:endParaRPr lang="en-US" dirty="0" smtClean="0"/>
        </a:p>
      </dgm:t>
    </dgm:pt>
    <dgm:pt modelId="{C237B2DB-B5F5-44CC-A801-56EACA80084B}" type="parTrans" cxnId="{B79D8269-C584-4111-B4BF-9DE78219D4B8}">
      <dgm:prSet/>
      <dgm:spPr/>
      <dgm:t>
        <a:bodyPr/>
        <a:lstStyle/>
        <a:p>
          <a:endParaRPr lang="en-US"/>
        </a:p>
      </dgm:t>
    </dgm:pt>
    <dgm:pt modelId="{EB296E98-D8E8-4F75-86B3-9ABAD591F83A}" type="sibTrans" cxnId="{B79D8269-C584-4111-B4BF-9DE78219D4B8}">
      <dgm:prSet/>
      <dgm:spPr/>
      <dgm:t>
        <a:bodyPr/>
        <a:lstStyle/>
        <a:p>
          <a:endParaRPr lang="en-US"/>
        </a:p>
      </dgm:t>
    </dgm:pt>
    <dgm:pt modelId="{37D6338D-CAF7-4201-ADA7-BF697B9E0642}">
      <dgm:prSet/>
      <dgm:spPr/>
      <dgm:t>
        <a:bodyPr/>
        <a:lstStyle/>
        <a:p>
          <a:r>
            <a:rPr lang="en-US" smtClean="0"/>
            <a:t>Employee SoR</a:t>
          </a:r>
          <a:endParaRPr lang="en-US" dirty="0" smtClean="0"/>
        </a:p>
      </dgm:t>
    </dgm:pt>
    <dgm:pt modelId="{222CACCB-5373-4FDC-A208-9A8A6166293D}" type="parTrans" cxnId="{9CA95325-7311-4E2A-B6D9-06AC82E5F370}">
      <dgm:prSet/>
      <dgm:spPr/>
      <dgm:t>
        <a:bodyPr/>
        <a:lstStyle/>
        <a:p>
          <a:endParaRPr lang="en-US"/>
        </a:p>
      </dgm:t>
    </dgm:pt>
    <dgm:pt modelId="{4CB50211-458F-4646-9658-FCEA649B1A12}" type="sibTrans" cxnId="{9CA95325-7311-4E2A-B6D9-06AC82E5F370}">
      <dgm:prSet/>
      <dgm:spPr/>
      <dgm:t>
        <a:bodyPr/>
        <a:lstStyle/>
        <a:p>
          <a:endParaRPr lang="en-US"/>
        </a:p>
      </dgm:t>
    </dgm:pt>
    <dgm:pt modelId="{F16B5F79-DC35-46D6-B17C-02C687A5CC3B}">
      <dgm:prSet/>
      <dgm:spPr/>
      <dgm:t>
        <a:bodyPr/>
        <a:lstStyle/>
        <a:p>
          <a:r>
            <a:rPr lang="en-US" smtClean="0"/>
            <a:t>Student employee?</a:t>
          </a:r>
          <a:endParaRPr lang="en-US" dirty="0" smtClean="0"/>
        </a:p>
      </dgm:t>
    </dgm:pt>
    <dgm:pt modelId="{ABA38D24-E72E-43BB-B955-D6AB5644AF3F}" type="parTrans" cxnId="{91F002CA-6E55-451C-AF79-B002165C82A5}">
      <dgm:prSet/>
      <dgm:spPr/>
      <dgm:t>
        <a:bodyPr/>
        <a:lstStyle/>
        <a:p>
          <a:endParaRPr lang="en-US"/>
        </a:p>
      </dgm:t>
    </dgm:pt>
    <dgm:pt modelId="{EFB4AAFE-1735-4490-AAC3-8DE670698673}" type="sibTrans" cxnId="{91F002CA-6E55-451C-AF79-B002165C82A5}">
      <dgm:prSet/>
      <dgm:spPr/>
      <dgm:t>
        <a:bodyPr/>
        <a:lstStyle/>
        <a:p>
          <a:endParaRPr lang="en-US"/>
        </a:p>
      </dgm:t>
    </dgm:pt>
    <dgm:pt modelId="{4BAFFB69-87C2-4E00-858B-557AE30F5B60}">
      <dgm:prSet/>
      <dgm:spPr/>
      <dgm:t>
        <a:bodyPr/>
        <a:lstStyle/>
        <a:p>
          <a:r>
            <a:rPr lang="en-US" smtClean="0"/>
            <a:t>Information present in multiple SoRs</a:t>
          </a:r>
          <a:endParaRPr lang="en-US" dirty="0" smtClean="0"/>
        </a:p>
      </dgm:t>
    </dgm:pt>
    <dgm:pt modelId="{A94AD0E3-DBE2-4830-9F44-2D66DDEA35E8}" type="parTrans" cxnId="{6E6C112B-5CB5-417C-9D75-BD6D5DBCB75F}">
      <dgm:prSet/>
      <dgm:spPr/>
      <dgm:t>
        <a:bodyPr/>
        <a:lstStyle/>
        <a:p>
          <a:endParaRPr lang="en-US"/>
        </a:p>
      </dgm:t>
    </dgm:pt>
    <dgm:pt modelId="{4CB8B7FA-20B4-4420-B9F6-E456B8A4AED1}" type="sibTrans" cxnId="{6E6C112B-5CB5-417C-9D75-BD6D5DBCB75F}">
      <dgm:prSet/>
      <dgm:spPr/>
      <dgm:t>
        <a:bodyPr/>
        <a:lstStyle/>
        <a:p>
          <a:endParaRPr lang="en-US"/>
        </a:p>
      </dgm:t>
    </dgm:pt>
    <dgm:pt modelId="{B7DE31C7-4CCB-461E-B1DE-289436AC8775}">
      <dgm:prSet/>
      <dgm:spPr/>
      <dgm:t>
        <a:bodyPr/>
        <a:lstStyle/>
        <a:p>
          <a:r>
            <a:rPr lang="en-US" b="1" smtClean="0">
              <a:solidFill>
                <a:schemeClr val="tx1"/>
              </a:solidFill>
            </a:rPr>
            <a:t>Identity</a:t>
          </a:r>
          <a:endParaRPr lang="en-US" b="1" dirty="0" smtClean="0">
            <a:solidFill>
              <a:schemeClr val="tx1"/>
            </a:solidFill>
          </a:endParaRPr>
        </a:p>
      </dgm:t>
    </dgm:pt>
    <dgm:pt modelId="{C4E085E4-E9B8-4991-9445-3B462226DCC2}" type="parTrans" cxnId="{3F04720B-53D5-49A6-953C-F645FA7031BF}">
      <dgm:prSet/>
      <dgm:spPr/>
      <dgm:t>
        <a:bodyPr/>
        <a:lstStyle/>
        <a:p>
          <a:endParaRPr lang="en-US"/>
        </a:p>
      </dgm:t>
    </dgm:pt>
    <dgm:pt modelId="{5B684520-AB88-48C8-82CF-8105DC02F842}" type="sibTrans" cxnId="{3F04720B-53D5-49A6-953C-F645FA7031BF}">
      <dgm:prSet/>
      <dgm:spPr/>
      <dgm:t>
        <a:bodyPr/>
        <a:lstStyle/>
        <a:p>
          <a:endParaRPr lang="en-US"/>
        </a:p>
      </dgm:t>
    </dgm:pt>
    <dgm:pt modelId="{85C91896-00F6-4D02-A01D-09969DE9C59C}">
      <dgm:prSet/>
      <dgm:spPr/>
      <dgm:t>
        <a:bodyPr/>
        <a:lstStyle/>
        <a:p>
          <a:r>
            <a:rPr lang="en-US" dirty="0" smtClean="0"/>
            <a:t>Distinct record stored in a </a:t>
          </a:r>
          <a:r>
            <a:rPr lang="en-US" dirty="0" err="1" smtClean="0"/>
            <a:t>SoR</a:t>
          </a:r>
          <a:endParaRPr lang="en-US" dirty="0" smtClean="0"/>
        </a:p>
      </dgm:t>
    </dgm:pt>
    <dgm:pt modelId="{B5DD4B58-F62D-4B60-9966-818D91C41923}" type="parTrans" cxnId="{7C16B169-4080-4B74-897B-CF1722096737}">
      <dgm:prSet/>
      <dgm:spPr/>
      <dgm:t>
        <a:bodyPr/>
        <a:lstStyle/>
        <a:p>
          <a:endParaRPr lang="en-US"/>
        </a:p>
      </dgm:t>
    </dgm:pt>
    <dgm:pt modelId="{C53AC406-53B1-4BB5-91E2-0AC8337488D9}" type="sibTrans" cxnId="{7C16B169-4080-4B74-897B-CF1722096737}">
      <dgm:prSet/>
      <dgm:spPr/>
      <dgm:t>
        <a:bodyPr/>
        <a:lstStyle/>
        <a:p>
          <a:endParaRPr lang="en-US"/>
        </a:p>
      </dgm:t>
    </dgm:pt>
    <dgm:pt modelId="{CECBD8B2-84DD-4763-A00E-5D626EC0AA5C}">
      <dgm:prSet/>
      <dgm:spPr/>
      <dgm:t>
        <a:bodyPr/>
        <a:lstStyle/>
        <a:p>
          <a:r>
            <a:rPr lang="en-US" dirty="0" smtClean="0"/>
            <a:t>More formal term for “computer user”</a:t>
          </a:r>
          <a:endParaRPr lang="en-US" dirty="0" smtClean="0"/>
        </a:p>
      </dgm:t>
    </dgm:pt>
    <dgm:pt modelId="{6DD9ADE7-5BC0-4B78-A29D-B2BCFF30524C}" type="parTrans" cxnId="{6C6219BA-7927-4897-8A91-99EB7FA6746E}">
      <dgm:prSet/>
      <dgm:spPr/>
      <dgm:t>
        <a:bodyPr/>
        <a:lstStyle/>
        <a:p>
          <a:endParaRPr lang="en-US"/>
        </a:p>
      </dgm:t>
    </dgm:pt>
    <dgm:pt modelId="{1836BCC5-5B2E-49F7-916D-E5D2B3288E03}" type="sibTrans" cxnId="{6C6219BA-7927-4897-8A91-99EB7FA6746E}">
      <dgm:prSet/>
      <dgm:spPr/>
      <dgm:t>
        <a:bodyPr/>
        <a:lstStyle/>
        <a:p>
          <a:endParaRPr lang="en-US"/>
        </a:p>
      </dgm:t>
    </dgm:pt>
    <dgm:pt modelId="{3BEF645B-9AB7-4EDC-B09E-7087B7A60315}">
      <dgm:prSet/>
      <dgm:spPr/>
      <dgm:t>
        <a:bodyPr/>
        <a:lstStyle/>
        <a:p>
          <a:r>
            <a:rPr lang="en-US" dirty="0" smtClean="0"/>
            <a:t>Identified by an identifier:  String of digits which uniquely identifies an identity in an </a:t>
          </a:r>
          <a:r>
            <a:rPr lang="en-US" dirty="0" err="1" smtClean="0"/>
            <a:t>SoR</a:t>
          </a:r>
          <a:endParaRPr lang="en-US" dirty="0"/>
        </a:p>
      </dgm:t>
    </dgm:pt>
    <dgm:pt modelId="{E373D9FE-C128-478C-A093-7A339ADD4172}" type="parTrans" cxnId="{3D4B57B2-18A6-45C0-A02E-71E597EFAE5E}">
      <dgm:prSet/>
      <dgm:spPr/>
      <dgm:t>
        <a:bodyPr/>
        <a:lstStyle/>
        <a:p>
          <a:endParaRPr lang="en-US"/>
        </a:p>
      </dgm:t>
    </dgm:pt>
    <dgm:pt modelId="{D317661A-AB6F-4508-81FA-30953AB975F6}" type="sibTrans" cxnId="{3D4B57B2-18A6-45C0-A02E-71E597EFAE5E}">
      <dgm:prSet/>
      <dgm:spPr/>
      <dgm:t>
        <a:bodyPr/>
        <a:lstStyle/>
        <a:p>
          <a:endParaRPr lang="en-US"/>
        </a:p>
      </dgm:t>
    </dgm:pt>
    <dgm:pt modelId="{16C1AD0B-C7C0-4176-A4F0-6196DDACA1DE}">
      <dgm:prSet/>
      <dgm:spPr/>
      <dgm:t>
        <a:bodyPr/>
        <a:lstStyle/>
        <a:p>
          <a:r>
            <a:rPr lang="en-US" dirty="0" smtClean="0"/>
            <a:t>Same individual may have multiple identities across the organization-- reconcile monitor individual’s activities within the organization</a:t>
          </a:r>
          <a:endParaRPr lang="en-US" dirty="0"/>
        </a:p>
      </dgm:t>
    </dgm:pt>
    <dgm:pt modelId="{D1474C61-5ADB-402C-ABC4-5828B39EB2D8}" type="parTrans" cxnId="{9879C72E-CD46-4810-8C0A-AD0EAB80CD71}">
      <dgm:prSet/>
      <dgm:spPr/>
      <dgm:t>
        <a:bodyPr/>
        <a:lstStyle/>
        <a:p>
          <a:endParaRPr lang="en-US"/>
        </a:p>
      </dgm:t>
    </dgm:pt>
    <dgm:pt modelId="{3CBF8B70-525C-4D35-B698-1E0EFCFA1FD0}" type="sibTrans" cxnId="{9879C72E-CD46-4810-8C0A-AD0EAB80CD71}">
      <dgm:prSet/>
      <dgm:spPr/>
      <dgm:t>
        <a:bodyPr/>
        <a:lstStyle/>
        <a:p>
          <a:endParaRPr lang="en-US"/>
        </a:p>
      </dgm:t>
    </dgm:pt>
    <dgm:pt modelId="{9E5FF652-9EA8-4009-9AC9-35122C76F999}">
      <dgm:prSet/>
      <dgm:spPr/>
      <dgm:t>
        <a:bodyPr/>
        <a:lstStyle/>
        <a:p>
          <a:r>
            <a:rPr lang="en-US" smtClean="0"/>
            <a:t>Done through identity management process</a:t>
          </a:r>
          <a:endParaRPr lang="en-US" dirty="0"/>
        </a:p>
      </dgm:t>
    </dgm:pt>
    <dgm:pt modelId="{8FD50A2D-BCA4-486E-B017-BC29EB45516C}" type="parTrans" cxnId="{52265F99-3132-4229-98B6-467A57C1E5C5}">
      <dgm:prSet/>
      <dgm:spPr/>
      <dgm:t>
        <a:bodyPr/>
        <a:lstStyle/>
        <a:p>
          <a:endParaRPr lang="en-US"/>
        </a:p>
      </dgm:t>
    </dgm:pt>
    <dgm:pt modelId="{084FAE83-8998-4939-A3FA-479E9CFA2DD9}" type="sibTrans" cxnId="{52265F99-3132-4229-98B6-467A57C1E5C5}">
      <dgm:prSet/>
      <dgm:spPr/>
      <dgm:t>
        <a:bodyPr/>
        <a:lstStyle/>
        <a:p>
          <a:endParaRPr lang="en-US"/>
        </a:p>
      </dgm:t>
    </dgm:pt>
    <dgm:pt modelId="{CE4FBD80-BC49-486A-AA1A-1C7F94A43CB8}" type="pres">
      <dgm:prSet presAssocID="{C18FEEDD-E050-4767-9DDF-7CB5CF12B74D}" presName="Name0" presStyleCnt="0">
        <dgm:presLayoutVars>
          <dgm:dir/>
          <dgm:animLvl val="lvl"/>
          <dgm:resizeHandles val="exact"/>
        </dgm:presLayoutVars>
      </dgm:prSet>
      <dgm:spPr/>
    </dgm:pt>
    <dgm:pt modelId="{D559184F-8F25-4627-BD9F-1C03925915B3}" type="pres">
      <dgm:prSet presAssocID="{C2B7AAD9-03A5-4354-980E-F852DB692A5A}" presName="composite" presStyleCnt="0"/>
      <dgm:spPr/>
    </dgm:pt>
    <dgm:pt modelId="{C2F19731-642E-473E-9B1D-F9AA4403B086}" type="pres">
      <dgm:prSet presAssocID="{C2B7AAD9-03A5-4354-980E-F852DB692A5A}" presName="parTx" presStyleLbl="alignNode1" presStyleIdx="0" presStyleCnt="2">
        <dgm:presLayoutVars>
          <dgm:chMax val="0"/>
          <dgm:chPref val="0"/>
          <dgm:bulletEnabled val="1"/>
        </dgm:presLayoutVars>
      </dgm:prSet>
      <dgm:spPr/>
      <dgm:t>
        <a:bodyPr/>
        <a:lstStyle/>
        <a:p>
          <a:endParaRPr lang="en-US"/>
        </a:p>
      </dgm:t>
    </dgm:pt>
    <dgm:pt modelId="{2797A440-28B1-4895-9110-97944364F3FF}" type="pres">
      <dgm:prSet presAssocID="{C2B7AAD9-03A5-4354-980E-F852DB692A5A}" presName="desTx" presStyleLbl="alignAccFollowNode1" presStyleIdx="0" presStyleCnt="2">
        <dgm:presLayoutVars>
          <dgm:bulletEnabled val="1"/>
        </dgm:presLayoutVars>
      </dgm:prSet>
      <dgm:spPr/>
    </dgm:pt>
    <dgm:pt modelId="{7B22E840-D171-4AFD-AF9E-FD2FF3C4A46F}" type="pres">
      <dgm:prSet presAssocID="{C2A46D5B-CBD6-4C81-A3EF-19B929FFD911}" presName="space" presStyleCnt="0"/>
      <dgm:spPr/>
    </dgm:pt>
    <dgm:pt modelId="{EAE9E4D3-B467-4F97-A393-11C3F3253D1B}" type="pres">
      <dgm:prSet presAssocID="{B7DE31C7-4CCB-461E-B1DE-289436AC8775}" presName="composite" presStyleCnt="0"/>
      <dgm:spPr/>
    </dgm:pt>
    <dgm:pt modelId="{A4EFEBAB-A379-4155-9D40-3CE879F85ABA}" type="pres">
      <dgm:prSet presAssocID="{B7DE31C7-4CCB-461E-B1DE-289436AC8775}" presName="parTx" presStyleLbl="alignNode1" presStyleIdx="1" presStyleCnt="2">
        <dgm:presLayoutVars>
          <dgm:chMax val="0"/>
          <dgm:chPref val="0"/>
          <dgm:bulletEnabled val="1"/>
        </dgm:presLayoutVars>
      </dgm:prSet>
      <dgm:spPr/>
    </dgm:pt>
    <dgm:pt modelId="{F57EA603-ED22-4CFF-8E33-56AA9A2951D0}" type="pres">
      <dgm:prSet presAssocID="{B7DE31C7-4CCB-461E-B1DE-289436AC8775}" presName="desTx" presStyleLbl="alignAccFollowNode1" presStyleIdx="1" presStyleCnt="2">
        <dgm:presLayoutVars>
          <dgm:bulletEnabled val="1"/>
        </dgm:presLayoutVars>
      </dgm:prSet>
      <dgm:spPr/>
      <dgm:t>
        <a:bodyPr/>
        <a:lstStyle/>
        <a:p>
          <a:endParaRPr lang="en-US"/>
        </a:p>
      </dgm:t>
    </dgm:pt>
  </dgm:ptLst>
  <dgm:cxnLst>
    <dgm:cxn modelId="{163E1024-9F90-4FCF-98DF-3D6954C48DE1}" type="presOf" srcId="{4947C166-7340-4249-8DC7-9860E4D7AD36}" destId="{2797A440-28B1-4895-9110-97944364F3FF}" srcOrd="0" destOrd="0" presId="urn:microsoft.com/office/officeart/2005/8/layout/hList1"/>
    <dgm:cxn modelId="{9CA95325-7311-4E2A-B6D9-06AC82E5F370}" srcId="{BD54597E-0063-4CFA-84F0-5BDFFC2CEBAC}" destId="{37D6338D-CAF7-4201-ADA7-BF697B9E0642}" srcOrd="1" destOrd="0" parTransId="{222CACCB-5373-4FDC-A208-9A8A6166293D}" sibTransId="{4CB50211-458F-4646-9658-FCEA649B1A12}"/>
    <dgm:cxn modelId="{9B91BAA5-4805-4714-83AA-6E46B31612BC}" srcId="{C18FEEDD-E050-4767-9DDF-7CB5CF12B74D}" destId="{C2B7AAD9-03A5-4354-980E-F852DB692A5A}" srcOrd="0" destOrd="0" parTransId="{1C5B4C2B-47B2-4C00-BFA7-BCE42FE9897D}" sibTransId="{C2A46D5B-CBD6-4C81-A3EF-19B929FFD911}"/>
    <dgm:cxn modelId="{28A2DA2A-5D90-48C6-B38B-3C5D4803F797}" type="presOf" srcId="{37D6338D-CAF7-4201-ADA7-BF697B9E0642}" destId="{2797A440-28B1-4895-9110-97944364F3FF}" srcOrd="0" destOrd="3" presId="urn:microsoft.com/office/officeart/2005/8/layout/hList1"/>
    <dgm:cxn modelId="{3D4B57B2-18A6-45C0-A02E-71E597EFAE5E}" srcId="{B7DE31C7-4CCB-461E-B1DE-289436AC8775}" destId="{3BEF645B-9AB7-4EDC-B09E-7087B7A60315}" srcOrd="2" destOrd="0" parTransId="{E373D9FE-C128-478C-A093-7A339ADD4172}" sibTransId="{D317661A-AB6F-4508-81FA-30953AB975F6}"/>
    <dgm:cxn modelId="{636FE045-015A-4905-9604-CAA9047BC234}" type="presOf" srcId="{F16B5F79-DC35-46D6-B17C-02C687A5CC3B}" destId="{2797A440-28B1-4895-9110-97944364F3FF}" srcOrd="0" destOrd="4" presId="urn:microsoft.com/office/officeart/2005/8/layout/hList1"/>
    <dgm:cxn modelId="{E4B10209-2EBE-45DE-9272-0AE58BBC2E19}" type="presOf" srcId="{5B669ED6-2F30-4FA3-8F47-0F537742F8B7}" destId="{2797A440-28B1-4895-9110-97944364F3FF}" srcOrd="0" destOrd="2" presId="urn:microsoft.com/office/officeart/2005/8/layout/hList1"/>
    <dgm:cxn modelId="{9879C72E-CD46-4810-8C0A-AD0EAB80CD71}" srcId="{B7DE31C7-4CCB-461E-B1DE-289436AC8775}" destId="{16C1AD0B-C7C0-4176-A4F0-6196DDACA1DE}" srcOrd="3" destOrd="0" parTransId="{D1474C61-5ADB-402C-ABC4-5828B39EB2D8}" sibTransId="{3CBF8B70-525C-4D35-B698-1E0EFCFA1FD0}"/>
    <dgm:cxn modelId="{D33D163D-96E9-4530-B0CF-D55D6B58AEDD}" type="presOf" srcId="{85C91896-00F6-4D02-A01D-09969DE9C59C}" destId="{F57EA603-ED22-4CFF-8E33-56AA9A2951D0}" srcOrd="0" destOrd="0" presId="urn:microsoft.com/office/officeart/2005/8/layout/hList1"/>
    <dgm:cxn modelId="{3F04720B-53D5-49A6-953C-F645FA7031BF}" srcId="{C18FEEDD-E050-4767-9DDF-7CB5CF12B74D}" destId="{B7DE31C7-4CCB-461E-B1DE-289436AC8775}" srcOrd="1" destOrd="0" parTransId="{C4E085E4-E9B8-4991-9445-3B462226DCC2}" sibTransId="{5B684520-AB88-48C8-82CF-8105DC02F842}"/>
    <dgm:cxn modelId="{FD48E39A-FED1-47B3-B540-0F6C1DD1D711}" type="presOf" srcId="{C2B7AAD9-03A5-4354-980E-F852DB692A5A}" destId="{C2F19731-642E-473E-9B1D-F9AA4403B086}" srcOrd="0" destOrd="0" presId="urn:microsoft.com/office/officeart/2005/8/layout/hList1"/>
    <dgm:cxn modelId="{6C6219BA-7927-4897-8A91-99EB7FA6746E}" srcId="{B7DE31C7-4CCB-461E-B1DE-289436AC8775}" destId="{CECBD8B2-84DD-4763-A00E-5D626EC0AA5C}" srcOrd="1" destOrd="0" parTransId="{6DD9ADE7-5BC0-4B78-A29D-B2BCFF30524C}" sibTransId="{1836BCC5-5B2E-49F7-916D-E5D2B3288E03}"/>
    <dgm:cxn modelId="{2182B7CD-1F26-412B-8DD7-C37FD172208B}" type="presOf" srcId="{16C1AD0B-C7C0-4176-A4F0-6196DDACA1DE}" destId="{F57EA603-ED22-4CFF-8E33-56AA9A2951D0}" srcOrd="0" destOrd="3" presId="urn:microsoft.com/office/officeart/2005/8/layout/hList1"/>
    <dgm:cxn modelId="{821D145F-49EF-44BA-8D13-6AFC8E85A4D7}" type="presOf" srcId="{3BEF645B-9AB7-4EDC-B09E-7087B7A60315}" destId="{F57EA603-ED22-4CFF-8E33-56AA9A2951D0}" srcOrd="0" destOrd="2" presId="urn:microsoft.com/office/officeart/2005/8/layout/hList1"/>
    <dgm:cxn modelId="{4DBA1501-5461-4336-8850-95546895FF7A}" type="presOf" srcId="{B7DE31C7-4CCB-461E-B1DE-289436AC8775}" destId="{A4EFEBAB-A379-4155-9D40-3CE879F85ABA}" srcOrd="0" destOrd="0" presId="urn:microsoft.com/office/officeart/2005/8/layout/hList1"/>
    <dgm:cxn modelId="{98157AD3-6357-4BF9-B563-6D4CC6F2DE92}" type="presOf" srcId="{9E5FF652-9EA8-4009-9AC9-35122C76F999}" destId="{F57EA603-ED22-4CFF-8E33-56AA9A2951D0}" srcOrd="0" destOrd="4" presId="urn:microsoft.com/office/officeart/2005/8/layout/hList1"/>
    <dgm:cxn modelId="{F5174995-9E81-4178-A68B-A18AE7F52102}" srcId="{C2B7AAD9-03A5-4354-980E-F852DB692A5A}" destId="{BD54597E-0063-4CFA-84F0-5BDFFC2CEBAC}" srcOrd="1" destOrd="0" parTransId="{87BE555B-CA98-49B4-9207-CCCC89DAE5D6}" sibTransId="{EC1AE4BF-7636-45E4-AF60-F0E5D158CB9B}"/>
    <dgm:cxn modelId="{522B01D5-6DD2-430F-B5EC-3A218049B507}" type="presOf" srcId="{CECBD8B2-84DD-4763-A00E-5D626EC0AA5C}" destId="{F57EA603-ED22-4CFF-8E33-56AA9A2951D0}" srcOrd="0" destOrd="1" presId="urn:microsoft.com/office/officeart/2005/8/layout/hList1"/>
    <dgm:cxn modelId="{B79D8269-C584-4111-B4BF-9DE78219D4B8}" srcId="{BD54597E-0063-4CFA-84F0-5BDFFC2CEBAC}" destId="{5B669ED6-2F30-4FA3-8F47-0F537742F8B7}" srcOrd="0" destOrd="0" parTransId="{C237B2DB-B5F5-44CC-A801-56EACA80084B}" sibTransId="{EB296E98-D8E8-4F75-86B3-9ABAD591F83A}"/>
    <dgm:cxn modelId="{54CD3C03-DF32-404E-B2EF-878EDCBE2233}" type="presOf" srcId="{C18FEEDD-E050-4767-9DDF-7CB5CF12B74D}" destId="{CE4FBD80-BC49-486A-AA1A-1C7F94A43CB8}" srcOrd="0" destOrd="0" presId="urn:microsoft.com/office/officeart/2005/8/layout/hList1"/>
    <dgm:cxn modelId="{C7B134B0-952C-470B-9227-51E2343BD6AE}" type="presOf" srcId="{4BAFFB69-87C2-4E00-858B-557AE30F5B60}" destId="{2797A440-28B1-4895-9110-97944364F3FF}" srcOrd="0" destOrd="5" presId="urn:microsoft.com/office/officeart/2005/8/layout/hList1"/>
    <dgm:cxn modelId="{D8DAFEC9-50BE-4BBC-8254-6946BB03D832}" type="presOf" srcId="{BD54597E-0063-4CFA-84F0-5BDFFC2CEBAC}" destId="{2797A440-28B1-4895-9110-97944364F3FF}" srcOrd="0" destOrd="1" presId="urn:microsoft.com/office/officeart/2005/8/layout/hList1"/>
    <dgm:cxn modelId="{91F002CA-6E55-451C-AF79-B002165C82A5}" srcId="{BD54597E-0063-4CFA-84F0-5BDFFC2CEBAC}" destId="{F16B5F79-DC35-46D6-B17C-02C687A5CC3B}" srcOrd="2" destOrd="0" parTransId="{ABA38D24-E72E-43BB-B955-D6AB5644AF3F}" sibTransId="{EFB4AAFE-1735-4490-AAC3-8DE670698673}"/>
    <dgm:cxn modelId="{F479C5BF-2A77-4327-8799-393685D3E825}" srcId="{C2B7AAD9-03A5-4354-980E-F852DB692A5A}" destId="{4947C166-7340-4249-8DC7-9860E4D7AD36}" srcOrd="0" destOrd="0" parTransId="{57E96627-3668-4F73-9984-EDD12D3C7EA2}" sibTransId="{4FD85550-A4D7-491B-98C2-D20D6851E91C}"/>
    <dgm:cxn modelId="{52265F99-3132-4229-98B6-467A57C1E5C5}" srcId="{16C1AD0B-C7C0-4176-A4F0-6196DDACA1DE}" destId="{9E5FF652-9EA8-4009-9AC9-35122C76F999}" srcOrd="0" destOrd="0" parTransId="{8FD50A2D-BCA4-486E-B017-BC29EB45516C}" sibTransId="{084FAE83-8998-4939-A3FA-479E9CFA2DD9}"/>
    <dgm:cxn modelId="{7C16B169-4080-4B74-897B-CF1722096737}" srcId="{B7DE31C7-4CCB-461E-B1DE-289436AC8775}" destId="{85C91896-00F6-4D02-A01D-09969DE9C59C}" srcOrd="0" destOrd="0" parTransId="{B5DD4B58-F62D-4B60-9966-818D91C41923}" sibTransId="{C53AC406-53B1-4BB5-91E2-0AC8337488D9}"/>
    <dgm:cxn modelId="{6E6C112B-5CB5-417C-9D75-BD6D5DBCB75F}" srcId="{F16B5F79-DC35-46D6-B17C-02C687A5CC3B}" destId="{4BAFFB69-87C2-4E00-858B-557AE30F5B60}" srcOrd="0" destOrd="0" parTransId="{A94AD0E3-DBE2-4830-9F44-2D66DDEA35E8}" sibTransId="{4CB8B7FA-20B4-4420-B9F6-E456B8A4AED1}"/>
    <dgm:cxn modelId="{85599522-88B8-422D-A458-29486EF1031F}" type="presParOf" srcId="{CE4FBD80-BC49-486A-AA1A-1C7F94A43CB8}" destId="{D559184F-8F25-4627-BD9F-1C03925915B3}" srcOrd="0" destOrd="0" presId="urn:microsoft.com/office/officeart/2005/8/layout/hList1"/>
    <dgm:cxn modelId="{7A962077-D780-41A6-AC1E-8CD15001FEC2}" type="presParOf" srcId="{D559184F-8F25-4627-BD9F-1C03925915B3}" destId="{C2F19731-642E-473E-9B1D-F9AA4403B086}" srcOrd="0" destOrd="0" presId="urn:microsoft.com/office/officeart/2005/8/layout/hList1"/>
    <dgm:cxn modelId="{5D4529F9-0B8A-4046-8EC5-D761BAE2300A}" type="presParOf" srcId="{D559184F-8F25-4627-BD9F-1C03925915B3}" destId="{2797A440-28B1-4895-9110-97944364F3FF}" srcOrd="1" destOrd="0" presId="urn:microsoft.com/office/officeart/2005/8/layout/hList1"/>
    <dgm:cxn modelId="{CC707377-F5EB-4AD1-BA68-E0F79AB3961F}" type="presParOf" srcId="{CE4FBD80-BC49-486A-AA1A-1C7F94A43CB8}" destId="{7B22E840-D171-4AFD-AF9E-FD2FF3C4A46F}" srcOrd="1" destOrd="0" presId="urn:microsoft.com/office/officeart/2005/8/layout/hList1"/>
    <dgm:cxn modelId="{70F0A765-21B6-4740-ADAF-196B82DA2D42}" type="presParOf" srcId="{CE4FBD80-BC49-486A-AA1A-1C7F94A43CB8}" destId="{EAE9E4D3-B467-4F97-A393-11C3F3253D1B}" srcOrd="2" destOrd="0" presId="urn:microsoft.com/office/officeart/2005/8/layout/hList1"/>
    <dgm:cxn modelId="{BACA28CE-2495-4631-976D-D3A6733F5E6B}" type="presParOf" srcId="{EAE9E4D3-B467-4F97-A393-11C3F3253D1B}" destId="{A4EFEBAB-A379-4155-9D40-3CE879F85ABA}" srcOrd="0" destOrd="0" presId="urn:microsoft.com/office/officeart/2005/8/layout/hList1"/>
    <dgm:cxn modelId="{0B5CDB1A-443D-4CE3-9451-F15773A97C8E}" type="presParOf" srcId="{EAE9E4D3-B467-4F97-A393-11C3F3253D1B}" destId="{F57EA603-ED22-4CFF-8E33-56AA9A2951D0}"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B63E4FD-F342-4167-A1DD-D5E06A435C55}"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CF2E6898-3DD3-4C23-8809-9883ADD68BD4}">
      <dgm:prSet phldrT="[Text]"/>
      <dgm:spPr/>
      <dgm:t>
        <a:bodyPr/>
        <a:lstStyle/>
        <a:p>
          <a:r>
            <a:rPr lang="en-US" smtClean="0"/>
            <a:t>In large organizations</a:t>
          </a:r>
          <a:endParaRPr lang="en-US"/>
        </a:p>
      </dgm:t>
    </dgm:pt>
    <dgm:pt modelId="{EBEE80D4-47DA-4B52-83AF-3E17194DA224}" type="parTrans" cxnId="{C93B0DA6-CCF3-4E23-B11C-55351B1CAA55}">
      <dgm:prSet/>
      <dgm:spPr/>
      <dgm:t>
        <a:bodyPr/>
        <a:lstStyle/>
        <a:p>
          <a:endParaRPr lang="en-US"/>
        </a:p>
      </dgm:t>
    </dgm:pt>
    <dgm:pt modelId="{9D5B9227-D211-488E-BC18-CBC6223AED12}" type="sibTrans" cxnId="{C93B0DA6-CCF3-4E23-B11C-55351B1CAA55}">
      <dgm:prSet/>
      <dgm:spPr/>
      <dgm:t>
        <a:bodyPr/>
        <a:lstStyle/>
        <a:p>
          <a:endParaRPr lang="en-US"/>
        </a:p>
      </dgm:t>
    </dgm:pt>
    <dgm:pt modelId="{5A820E37-CA3B-4B64-8E76-C49CD563D290}">
      <dgm:prSet/>
      <dgm:spPr/>
      <dgm:t>
        <a:bodyPr/>
        <a:lstStyle/>
        <a:p>
          <a:r>
            <a:rPr lang="en-US" dirty="0" smtClean="0"/>
            <a:t>Multiple automated systems</a:t>
          </a:r>
          <a:endParaRPr lang="en-US" dirty="0" smtClean="0"/>
        </a:p>
      </dgm:t>
    </dgm:pt>
    <dgm:pt modelId="{931631A9-2EDF-43E8-9540-FEC2F2397385}" type="parTrans" cxnId="{951A4148-DA81-4CF1-9923-629F06EAC614}">
      <dgm:prSet/>
      <dgm:spPr/>
      <dgm:t>
        <a:bodyPr/>
        <a:lstStyle/>
        <a:p>
          <a:endParaRPr lang="en-US"/>
        </a:p>
      </dgm:t>
    </dgm:pt>
    <dgm:pt modelId="{3109BED8-94DE-43F4-8BF9-56A8276B8460}" type="sibTrans" cxnId="{951A4148-DA81-4CF1-9923-629F06EAC614}">
      <dgm:prSet/>
      <dgm:spPr/>
      <dgm:t>
        <a:bodyPr/>
        <a:lstStyle/>
        <a:p>
          <a:endParaRPr lang="en-US"/>
        </a:p>
      </dgm:t>
    </dgm:pt>
    <dgm:pt modelId="{963B10C4-846F-4AD6-84FF-52E7C23A7D68}">
      <dgm:prSet/>
      <dgm:spPr/>
      <dgm:t>
        <a:bodyPr/>
        <a:lstStyle/>
        <a:p>
          <a:r>
            <a:rPr lang="en-US" dirty="0" smtClean="0"/>
            <a:t>Thousands of pieces of data</a:t>
          </a:r>
          <a:endParaRPr lang="en-US" dirty="0" smtClean="0"/>
        </a:p>
      </dgm:t>
    </dgm:pt>
    <dgm:pt modelId="{D7497398-63EF-40C9-B91D-3A112551FEF7}" type="parTrans" cxnId="{7607F578-EDA8-43DE-9AE4-34ED3DAA99CF}">
      <dgm:prSet/>
      <dgm:spPr/>
      <dgm:t>
        <a:bodyPr/>
        <a:lstStyle/>
        <a:p>
          <a:endParaRPr lang="en-US"/>
        </a:p>
      </dgm:t>
    </dgm:pt>
    <dgm:pt modelId="{7D122EB6-58F0-4099-9620-9B85CD37355F}" type="sibTrans" cxnId="{7607F578-EDA8-43DE-9AE4-34ED3DAA99CF}">
      <dgm:prSet/>
      <dgm:spPr/>
      <dgm:t>
        <a:bodyPr/>
        <a:lstStyle/>
        <a:p>
          <a:endParaRPr lang="en-US"/>
        </a:p>
      </dgm:t>
    </dgm:pt>
    <dgm:pt modelId="{A97C7B87-5933-4445-B202-04D66B5365AA}">
      <dgm:prSet/>
      <dgm:spPr/>
      <dgm:t>
        <a:bodyPr/>
        <a:lstStyle/>
        <a:p>
          <a:r>
            <a:rPr lang="en-US" smtClean="0"/>
            <a:t>Dozens of systems scanned</a:t>
          </a:r>
          <a:endParaRPr lang="en-US" dirty="0" smtClean="0"/>
        </a:p>
      </dgm:t>
    </dgm:pt>
    <dgm:pt modelId="{883D97C6-BA53-43EF-8FDC-EBB9A957F937}" type="parTrans" cxnId="{1D42EC84-2F18-4C31-B6F2-A7E3177AA38B}">
      <dgm:prSet/>
      <dgm:spPr/>
      <dgm:t>
        <a:bodyPr/>
        <a:lstStyle/>
        <a:p>
          <a:endParaRPr lang="en-US"/>
        </a:p>
      </dgm:t>
    </dgm:pt>
    <dgm:pt modelId="{9B72B70F-6E2C-4E1A-A5FC-138FD1C2D9ED}" type="sibTrans" cxnId="{1D42EC84-2F18-4C31-B6F2-A7E3177AA38B}">
      <dgm:prSet/>
      <dgm:spPr/>
      <dgm:t>
        <a:bodyPr/>
        <a:lstStyle/>
        <a:p>
          <a:endParaRPr lang="en-US"/>
        </a:p>
      </dgm:t>
    </dgm:pt>
    <dgm:pt modelId="{2656DEA3-1924-419D-92F8-0A5D6CDE29C1}">
      <dgm:prSet/>
      <dgm:spPr/>
      <dgm:t>
        <a:bodyPr/>
        <a:lstStyle/>
        <a:p>
          <a:r>
            <a:rPr lang="en-US" smtClean="0"/>
            <a:t>Several times per day</a:t>
          </a:r>
          <a:endParaRPr lang="en-US" dirty="0" smtClean="0"/>
        </a:p>
      </dgm:t>
    </dgm:pt>
    <dgm:pt modelId="{AD76EB11-BE96-45E7-B670-AED94B831EDE}" type="parTrans" cxnId="{9C03E4D9-7472-4383-828F-B7AD4CE43716}">
      <dgm:prSet/>
      <dgm:spPr/>
      <dgm:t>
        <a:bodyPr/>
        <a:lstStyle/>
        <a:p>
          <a:endParaRPr lang="en-US"/>
        </a:p>
      </dgm:t>
    </dgm:pt>
    <dgm:pt modelId="{332CE493-A0ED-4673-8316-BC4DFCBEE262}" type="sibTrans" cxnId="{9C03E4D9-7472-4383-828F-B7AD4CE43716}">
      <dgm:prSet/>
      <dgm:spPr/>
      <dgm:t>
        <a:bodyPr/>
        <a:lstStyle/>
        <a:p>
          <a:endParaRPr lang="en-US"/>
        </a:p>
      </dgm:t>
    </dgm:pt>
    <dgm:pt modelId="{D2979F2D-FF55-44AE-9A37-A7E927AE966A}">
      <dgm:prSet/>
      <dgm:spPr/>
      <dgm:t>
        <a:bodyPr/>
        <a:lstStyle/>
        <a:p>
          <a:r>
            <a:rPr lang="en-US" smtClean="0"/>
            <a:t>In small organizations</a:t>
          </a:r>
          <a:endParaRPr lang="en-US" dirty="0" smtClean="0"/>
        </a:p>
      </dgm:t>
    </dgm:pt>
    <dgm:pt modelId="{FC0E0570-4011-40EE-A646-412A3CF5D37E}" type="parTrans" cxnId="{D0996C5E-4338-4ACD-8F10-CBC8E100A725}">
      <dgm:prSet/>
      <dgm:spPr/>
      <dgm:t>
        <a:bodyPr/>
        <a:lstStyle/>
        <a:p>
          <a:endParaRPr lang="en-US"/>
        </a:p>
      </dgm:t>
    </dgm:pt>
    <dgm:pt modelId="{78159031-973D-482C-B033-4B924CF7AF9A}" type="sibTrans" cxnId="{D0996C5E-4338-4ACD-8F10-CBC8E100A725}">
      <dgm:prSet/>
      <dgm:spPr/>
      <dgm:t>
        <a:bodyPr/>
        <a:lstStyle/>
        <a:p>
          <a:endParaRPr lang="en-US"/>
        </a:p>
      </dgm:t>
    </dgm:pt>
    <dgm:pt modelId="{383CEF61-02DD-44AD-A2E6-6D3F0FF58B61}">
      <dgm:prSet/>
      <dgm:spPr/>
      <dgm:t>
        <a:bodyPr/>
        <a:lstStyle/>
        <a:p>
          <a:r>
            <a:rPr lang="en-US" smtClean="0"/>
            <a:t>Done manually at recruitment or termination</a:t>
          </a:r>
          <a:endParaRPr lang="en-US" dirty="0"/>
        </a:p>
      </dgm:t>
    </dgm:pt>
    <dgm:pt modelId="{07F4A983-95DE-4E74-AE3A-ADB5CC020D4C}" type="parTrans" cxnId="{FDC10CBE-666D-48F6-A51A-041E116ED71D}">
      <dgm:prSet/>
      <dgm:spPr/>
      <dgm:t>
        <a:bodyPr/>
        <a:lstStyle/>
        <a:p>
          <a:endParaRPr lang="en-US"/>
        </a:p>
      </dgm:t>
    </dgm:pt>
    <dgm:pt modelId="{97D2E8B7-576A-4FAF-B179-69DCF7654051}" type="sibTrans" cxnId="{FDC10CBE-666D-48F6-A51A-041E116ED71D}">
      <dgm:prSet/>
      <dgm:spPr/>
      <dgm:t>
        <a:bodyPr/>
        <a:lstStyle/>
        <a:p>
          <a:endParaRPr lang="en-US"/>
        </a:p>
      </dgm:t>
    </dgm:pt>
    <dgm:pt modelId="{0D7080BD-3BE9-4D9E-A58D-73ECD92ADB64}" type="pres">
      <dgm:prSet presAssocID="{9B63E4FD-F342-4167-A1DD-D5E06A435C55}" presName="Name0" presStyleCnt="0">
        <dgm:presLayoutVars>
          <dgm:dir/>
          <dgm:animLvl val="lvl"/>
          <dgm:resizeHandles val="exact"/>
        </dgm:presLayoutVars>
      </dgm:prSet>
      <dgm:spPr/>
    </dgm:pt>
    <dgm:pt modelId="{4DE2C382-CB94-4AA6-BE38-7C72564FCDCC}" type="pres">
      <dgm:prSet presAssocID="{CF2E6898-3DD3-4C23-8809-9883ADD68BD4}" presName="composite" presStyleCnt="0"/>
      <dgm:spPr/>
    </dgm:pt>
    <dgm:pt modelId="{E4551310-891D-41E4-9589-2480C3A965EA}" type="pres">
      <dgm:prSet presAssocID="{CF2E6898-3DD3-4C23-8809-9883ADD68BD4}" presName="parTx" presStyleLbl="alignNode1" presStyleIdx="0" presStyleCnt="2">
        <dgm:presLayoutVars>
          <dgm:chMax val="0"/>
          <dgm:chPref val="0"/>
          <dgm:bulletEnabled val="1"/>
        </dgm:presLayoutVars>
      </dgm:prSet>
      <dgm:spPr/>
      <dgm:t>
        <a:bodyPr/>
        <a:lstStyle/>
        <a:p>
          <a:endParaRPr lang="en-US"/>
        </a:p>
      </dgm:t>
    </dgm:pt>
    <dgm:pt modelId="{9130B6E8-9402-49C2-A4EB-EC23CA089F8E}" type="pres">
      <dgm:prSet presAssocID="{CF2E6898-3DD3-4C23-8809-9883ADD68BD4}" presName="desTx" presStyleLbl="alignAccFollowNode1" presStyleIdx="0" presStyleCnt="2">
        <dgm:presLayoutVars>
          <dgm:bulletEnabled val="1"/>
        </dgm:presLayoutVars>
      </dgm:prSet>
      <dgm:spPr/>
    </dgm:pt>
    <dgm:pt modelId="{BA1A4E31-0751-471E-B286-3AC0599F94F6}" type="pres">
      <dgm:prSet presAssocID="{9D5B9227-D211-488E-BC18-CBC6223AED12}" presName="space" presStyleCnt="0"/>
      <dgm:spPr/>
    </dgm:pt>
    <dgm:pt modelId="{F9D49500-6B89-4528-977D-3E5C32A94AFC}" type="pres">
      <dgm:prSet presAssocID="{D2979F2D-FF55-44AE-9A37-A7E927AE966A}" presName="composite" presStyleCnt="0"/>
      <dgm:spPr/>
    </dgm:pt>
    <dgm:pt modelId="{09B4B3B7-399B-4573-B6AE-0122A65D35CD}" type="pres">
      <dgm:prSet presAssocID="{D2979F2D-FF55-44AE-9A37-A7E927AE966A}" presName="parTx" presStyleLbl="alignNode1" presStyleIdx="1" presStyleCnt="2">
        <dgm:presLayoutVars>
          <dgm:chMax val="0"/>
          <dgm:chPref val="0"/>
          <dgm:bulletEnabled val="1"/>
        </dgm:presLayoutVars>
      </dgm:prSet>
      <dgm:spPr/>
    </dgm:pt>
    <dgm:pt modelId="{4EF57E57-583E-4C6C-A5D8-69818381D41C}" type="pres">
      <dgm:prSet presAssocID="{D2979F2D-FF55-44AE-9A37-A7E927AE966A}" presName="desTx" presStyleLbl="alignAccFollowNode1" presStyleIdx="1" presStyleCnt="2">
        <dgm:presLayoutVars>
          <dgm:bulletEnabled val="1"/>
        </dgm:presLayoutVars>
      </dgm:prSet>
      <dgm:spPr/>
      <dgm:t>
        <a:bodyPr/>
        <a:lstStyle/>
        <a:p>
          <a:endParaRPr lang="en-US"/>
        </a:p>
      </dgm:t>
    </dgm:pt>
  </dgm:ptLst>
  <dgm:cxnLst>
    <dgm:cxn modelId="{DF2FA1EF-2618-4F6B-91E9-2BD681210A5A}" type="presOf" srcId="{CF2E6898-3DD3-4C23-8809-9883ADD68BD4}" destId="{E4551310-891D-41E4-9589-2480C3A965EA}" srcOrd="0" destOrd="0" presId="urn:microsoft.com/office/officeart/2005/8/layout/hList1"/>
    <dgm:cxn modelId="{C93B0DA6-CCF3-4E23-B11C-55351B1CAA55}" srcId="{9B63E4FD-F342-4167-A1DD-D5E06A435C55}" destId="{CF2E6898-3DD3-4C23-8809-9883ADD68BD4}" srcOrd="0" destOrd="0" parTransId="{EBEE80D4-47DA-4B52-83AF-3E17194DA224}" sibTransId="{9D5B9227-D211-488E-BC18-CBC6223AED12}"/>
    <dgm:cxn modelId="{D0996C5E-4338-4ACD-8F10-CBC8E100A725}" srcId="{9B63E4FD-F342-4167-A1DD-D5E06A435C55}" destId="{D2979F2D-FF55-44AE-9A37-A7E927AE966A}" srcOrd="1" destOrd="0" parTransId="{FC0E0570-4011-40EE-A646-412A3CF5D37E}" sibTransId="{78159031-973D-482C-B033-4B924CF7AF9A}"/>
    <dgm:cxn modelId="{341004F6-DFF0-4423-829B-D52FDABA70F1}" type="presOf" srcId="{9B63E4FD-F342-4167-A1DD-D5E06A435C55}" destId="{0D7080BD-3BE9-4D9E-A58D-73ECD92ADB64}" srcOrd="0" destOrd="0" presId="urn:microsoft.com/office/officeart/2005/8/layout/hList1"/>
    <dgm:cxn modelId="{951A4148-DA81-4CF1-9923-629F06EAC614}" srcId="{CF2E6898-3DD3-4C23-8809-9883ADD68BD4}" destId="{5A820E37-CA3B-4B64-8E76-C49CD563D290}" srcOrd="0" destOrd="0" parTransId="{931631A9-2EDF-43E8-9540-FEC2F2397385}" sibTransId="{3109BED8-94DE-43F4-8BF9-56A8276B8460}"/>
    <dgm:cxn modelId="{9C03E4D9-7472-4383-828F-B7AD4CE43716}" srcId="{CF2E6898-3DD3-4C23-8809-9883ADD68BD4}" destId="{2656DEA3-1924-419D-92F8-0A5D6CDE29C1}" srcOrd="3" destOrd="0" parTransId="{AD76EB11-BE96-45E7-B670-AED94B831EDE}" sibTransId="{332CE493-A0ED-4673-8316-BC4DFCBEE262}"/>
    <dgm:cxn modelId="{1D42EC84-2F18-4C31-B6F2-A7E3177AA38B}" srcId="{CF2E6898-3DD3-4C23-8809-9883ADD68BD4}" destId="{A97C7B87-5933-4445-B202-04D66B5365AA}" srcOrd="2" destOrd="0" parTransId="{883D97C6-BA53-43EF-8FDC-EBB9A957F937}" sibTransId="{9B72B70F-6E2C-4E1A-A5FC-138FD1C2D9ED}"/>
    <dgm:cxn modelId="{FBA6CEB3-8AAF-4DDE-AA77-0C8B9EA98ADC}" type="presOf" srcId="{2656DEA3-1924-419D-92F8-0A5D6CDE29C1}" destId="{9130B6E8-9402-49C2-A4EB-EC23CA089F8E}" srcOrd="0" destOrd="3" presId="urn:microsoft.com/office/officeart/2005/8/layout/hList1"/>
    <dgm:cxn modelId="{E77A8A38-2D4A-4DA2-8712-E2C53EAD7638}" type="presOf" srcId="{383CEF61-02DD-44AD-A2E6-6D3F0FF58B61}" destId="{4EF57E57-583E-4C6C-A5D8-69818381D41C}" srcOrd="0" destOrd="0" presId="urn:microsoft.com/office/officeart/2005/8/layout/hList1"/>
    <dgm:cxn modelId="{8C54C11E-1C05-4DCE-A9F9-4F2B2130EC1B}" type="presOf" srcId="{D2979F2D-FF55-44AE-9A37-A7E927AE966A}" destId="{09B4B3B7-399B-4573-B6AE-0122A65D35CD}" srcOrd="0" destOrd="0" presId="urn:microsoft.com/office/officeart/2005/8/layout/hList1"/>
    <dgm:cxn modelId="{FDC10CBE-666D-48F6-A51A-041E116ED71D}" srcId="{D2979F2D-FF55-44AE-9A37-A7E927AE966A}" destId="{383CEF61-02DD-44AD-A2E6-6D3F0FF58B61}" srcOrd="0" destOrd="0" parTransId="{07F4A983-95DE-4E74-AE3A-ADB5CC020D4C}" sibTransId="{97D2E8B7-576A-4FAF-B179-69DCF7654051}"/>
    <dgm:cxn modelId="{ACBFD9C3-2515-459A-A73F-60ABF3528EE2}" type="presOf" srcId="{963B10C4-846F-4AD6-84FF-52E7C23A7D68}" destId="{9130B6E8-9402-49C2-A4EB-EC23CA089F8E}" srcOrd="0" destOrd="1" presId="urn:microsoft.com/office/officeart/2005/8/layout/hList1"/>
    <dgm:cxn modelId="{B0FB00DF-D602-4DB3-9752-59969692C34B}" type="presOf" srcId="{5A820E37-CA3B-4B64-8E76-C49CD563D290}" destId="{9130B6E8-9402-49C2-A4EB-EC23CA089F8E}" srcOrd="0" destOrd="0" presId="urn:microsoft.com/office/officeart/2005/8/layout/hList1"/>
    <dgm:cxn modelId="{6C8900E4-77B6-4943-AE7A-774647D326F2}" type="presOf" srcId="{A97C7B87-5933-4445-B202-04D66B5365AA}" destId="{9130B6E8-9402-49C2-A4EB-EC23CA089F8E}" srcOrd="0" destOrd="2" presId="urn:microsoft.com/office/officeart/2005/8/layout/hList1"/>
    <dgm:cxn modelId="{7607F578-EDA8-43DE-9AE4-34ED3DAA99CF}" srcId="{CF2E6898-3DD3-4C23-8809-9883ADD68BD4}" destId="{963B10C4-846F-4AD6-84FF-52E7C23A7D68}" srcOrd="1" destOrd="0" parTransId="{D7497398-63EF-40C9-B91D-3A112551FEF7}" sibTransId="{7D122EB6-58F0-4099-9620-9B85CD37355F}"/>
    <dgm:cxn modelId="{976FB345-ADE7-4316-AC58-EF26A33E9C74}" type="presParOf" srcId="{0D7080BD-3BE9-4D9E-A58D-73ECD92ADB64}" destId="{4DE2C382-CB94-4AA6-BE38-7C72564FCDCC}" srcOrd="0" destOrd="0" presId="urn:microsoft.com/office/officeart/2005/8/layout/hList1"/>
    <dgm:cxn modelId="{03827E37-1A59-4A4F-A6B2-5BEBA0409B11}" type="presParOf" srcId="{4DE2C382-CB94-4AA6-BE38-7C72564FCDCC}" destId="{E4551310-891D-41E4-9589-2480C3A965EA}" srcOrd="0" destOrd="0" presId="urn:microsoft.com/office/officeart/2005/8/layout/hList1"/>
    <dgm:cxn modelId="{BE71BF22-D7C8-46DA-B406-2CDF33B1136E}" type="presParOf" srcId="{4DE2C382-CB94-4AA6-BE38-7C72564FCDCC}" destId="{9130B6E8-9402-49C2-A4EB-EC23CA089F8E}" srcOrd="1" destOrd="0" presId="urn:microsoft.com/office/officeart/2005/8/layout/hList1"/>
    <dgm:cxn modelId="{6CFE596E-8859-4E5D-9A20-F4D05C3D61DB}" type="presParOf" srcId="{0D7080BD-3BE9-4D9E-A58D-73ECD92ADB64}" destId="{BA1A4E31-0751-471E-B286-3AC0599F94F6}" srcOrd="1" destOrd="0" presId="urn:microsoft.com/office/officeart/2005/8/layout/hList1"/>
    <dgm:cxn modelId="{895130EA-883C-47FA-AFF8-93FE3AF9EB5A}" type="presParOf" srcId="{0D7080BD-3BE9-4D9E-A58D-73ECD92ADB64}" destId="{F9D49500-6B89-4528-977D-3E5C32A94AFC}" srcOrd="2" destOrd="0" presId="urn:microsoft.com/office/officeart/2005/8/layout/hList1"/>
    <dgm:cxn modelId="{C0D53DC6-1C39-44C0-9033-94BB0823048F}" type="presParOf" srcId="{F9D49500-6B89-4528-977D-3E5C32A94AFC}" destId="{09B4B3B7-399B-4573-B6AE-0122A65D35CD}" srcOrd="0" destOrd="0" presId="urn:microsoft.com/office/officeart/2005/8/layout/hList1"/>
    <dgm:cxn modelId="{87ECB6B6-6CDD-4AC1-B4CE-27C296C8B233}" type="presParOf" srcId="{F9D49500-6B89-4528-977D-3E5C32A94AFC}" destId="{4EF57E57-583E-4C6C-A5D8-69818381D41C}"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1E067EF-3193-405B-89CC-E25ADC90C2BE}" type="doc">
      <dgm:prSet loTypeId="urn:microsoft.com/office/officeart/2009/layout/CircleArrowProcess" loCatId="cycle" qsTypeId="urn:microsoft.com/office/officeart/2005/8/quickstyle/simple1" qsCatId="simple" csTypeId="urn:microsoft.com/office/officeart/2005/8/colors/colorful1" csCatId="colorful" phldr="1"/>
      <dgm:spPr/>
      <dgm:t>
        <a:bodyPr/>
        <a:lstStyle/>
        <a:p>
          <a:endParaRPr lang="en-US"/>
        </a:p>
      </dgm:t>
    </dgm:pt>
    <dgm:pt modelId="{083F0474-0855-4E45-9BB7-3D45E4F9DBB9}">
      <dgm:prSet phldrT="[Text]"/>
      <dgm:spPr/>
      <dgm:t>
        <a:bodyPr/>
        <a:lstStyle/>
        <a:p>
          <a:r>
            <a:rPr lang="en-US" dirty="0" smtClean="0"/>
            <a:t>Identity matching</a:t>
          </a:r>
          <a:endParaRPr lang="en-US" dirty="0"/>
        </a:p>
      </dgm:t>
    </dgm:pt>
    <dgm:pt modelId="{FC4CDF30-A4BF-49C0-A1F8-9F1269C7D354}" type="parTrans" cxnId="{5CCCECFC-AFE1-4522-84DB-511765252F72}">
      <dgm:prSet/>
      <dgm:spPr/>
      <dgm:t>
        <a:bodyPr/>
        <a:lstStyle/>
        <a:p>
          <a:endParaRPr lang="en-US"/>
        </a:p>
      </dgm:t>
    </dgm:pt>
    <dgm:pt modelId="{5901C3E3-4418-4997-B594-BBA7269BB58A}" type="sibTrans" cxnId="{5CCCECFC-AFE1-4522-84DB-511765252F72}">
      <dgm:prSet/>
      <dgm:spPr/>
      <dgm:t>
        <a:bodyPr/>
        <a:lstStyle/>
        <a:p>
          <a:endParaRPr lang="en-US"/>
        </a:p>
      </dgm:t>
    </dgm:pt>
    <dgm:pt modelId="{D704DA1F-01BE-4CE0-BFA6-766CEE9556B9}">
      <dgm:prSet custT="1"/>
      <dgm:spPr/>
      <dgm:t>
        <a:bodyPr/>
        <a:lstStyle/>
        <a:p>
          <a:r>
            <a:rPr lang="en-US" sz="1400" dirty="0" smtClean="0"/>
            <a:t>Searching the Person Registry for one or more records that match a given set of identity data</a:t>
          </a:r>
          <a:endParaRPr lang="en-US" sz="1400" dirty="0" smtClean="0"/>
        </a:p>
      </dgm:t>
    </dgm:pt>
    <dgm:pt modelId="{7703E159-8894-4ADE-885B-FCCB66731D6F}" type="parTrans" cxnId="{617D6BA8-3272-4A1F-BFD1-96FC53FC2995}">
      <dgm:prSet/>
      <dgm:spPr/>
      <dgm:t>
        <a:bodyPr/>
        <a:lstStyle/>
        <a:p>
          <a:endParaRPr lang="en-US"/>
        </a:p>
      </dgm:t>
    </dgm:pt>
    <dgm:pt modelId="{096EFD96-1E71-4A52-8B44-6AF33AC68D43}" type="sibTrans" cxnId="{617D6BA8-3272-4A1F-BFD1-96FC53FC2995}">
      <dgm:prSet/>
      <dgm:spPr/>
      <dgm:t>
        <a:bodyPr/>
        <a:lstStyle/>
        <a:p>
          <a:endParaRPr lang="en-US"/>
        </a:p>
      </dgm:t>
    </dgm:pt>
    <dgm:pt modelId="{61098F8E-85B4-4B53-8FED-9CED0698BA21}">
      <dgm:prSet/>
      <dgm:spPr/>
      <dgm:t>
        <a:bodyPr/>
        <a:lstStyle/>
        <a:p>
          <a:r>
            <a:rPr lang="en-US" dirty="0" smtClean="0"/>
            <a:t>Identity merging</a:t>
          </a:r>
          <a:endParaRPr lang="en-US" dirty="0" smtClean="0"/>
        </a:p>
      </dgm:t>
    </dgm:pt>
    <dgm:pt modelId="{028FDE46-B729-4FC0-99BA-758828CE84E0}" type="parTrans" cxnId="{0D20B31A-5969-4AB4-B771-0F5FC6FA8F25}">
      <dgm:prSet/>
      <dgm:spPr/>
      <dgm:t>
        <a:bodyPr/>
        <a:lstStyle/>
        <a:p>
          <a:endParaRPr lang="en-US"/>
        </a:p>
      </dgm:t>
    </dgm:pt>
    <dgm:pt modelId="{CB34BD21-8C95-468F-90A6-6CED3D761A3C}" type="sibTrans" cxnId="{0D20B31A-5969-4AB4-B771-0F5FC6FA8F25}">
      <dgm:prSet/>
      <dgm:spPr/>
      <dgm:t>
        <a:bodyPr/>
        <a:lstStyle/>
        <a:p>
          <a:endParaRPr lang="en-US"/>
        </a:p>
      </dgm:t>
    </dgm:pt>
    <dgm:pt modelId="{E523CE8C-44D0-4849-A4F3-715D435EDDB6}">
      <dgm:prSet custT="1"/>
      <dgm:spPr/>
      <dgm:t>
        <a:bodyPr/>
        <a:lstStyle/>
        <a:p>
          <a:r>
            <a:rPr lang="en-US" sz="1400" dirty="0" smtClean="0"/>
            <a:t>Combining new or updated record with data associated with an existing person record</a:t>
          </a:r>
          <a:endParaRPr lang="en-US" sz="1400" dirty="0" smtClean="0"/>
        </a:p>
      </dgm:t>
    </dgm:pt>
    <dgm:pt modelId="{CE6DB025-70F0-4E5F-B098-F0944A1E9B32}" type="parTrans" cxnId="{A6DB8DAC-B8DD-465E-961A-04E0F91D12C8}">
      <dgm:prSet/>
      <dgm:spPr/>
      <dgm:t>
        <a:bodyPr/>
        <a:lstStyle/>
        <a:p>
          <a:endParaRPr lang="en-US"/>
        </a:p>
      </dgm:t>
    </dgm:pt>
    <dgm:pt modelId="{7E7024E3-2383-46BE-A9A5-BC38E46E60BC}" type="sibTrans" cxnId="{A6DB8DAC-B8DD-465E-961A-04E0F91D12C8}">
      <dgm:prSet/>
      <dgm:spPr/>
      <dgm:t>
        <a:bodyPr/>
        <a:lstStyle/>
        <a:p>
          <a:endParaRPr lang="en-US"/>
        </a:p>
      </dgm:t>
    </dgm:pt>
    <dgm:pt modelId="{5E1748F2-3F23-4270-B3F6-3F6863DD91AF}">
      <dgm:prSet/>
      <dgm:spPr/>
      <dgm:t>
        <a:bodyPr/>
        <a:lstStyle/>
        <a:p>
          <a:r>
            <a:rPr lang="en-US" dirty="0" smtClean="0"/>
            <a:t>Identity creation</a:t>
          </a:r>
          <a:endParaRPr lang="en-US" dirty="0" smtClean="0"/>
        </a:p>
      </dgm:t>
    </dgm:pt>
    <dgm:pt modelId="{043E0C1C-39D7-4F92-B9F6-F43C238200E3}" type="parTrans" cxnId="{A6261188-2EE2-4BDA-BD21-A700A3CAD2A5}">
      <dgm:prSet/>
      <dgm:spPr/>
      <dgm:t>
        <a:bodyPr/>
        <a:lstStyle/>
        <a:p>
          <a:endParaRPr lang="en-US"/>
        </a:p>
      </dgm:t>
    </dgm:pt>
    <dgm:pt modelId="{34C413E7-CAC3-49D7-AC90-04BD6CF2482F}" type="sibTrans" cxnId="{A6261188-2EE2-4BDA-BD21-A700A3CAD2A5}">
      <dgm:prSet/>
      <dgm:spPr/>
      <dgm:t>
        <a:bodyPr/>
        <a:lstStyle/>
        <a:p>
          <a:endParaRPr lang="en-US"/>
        </a:p>
      </dgm:t>
    </dgm:pt>
    <dgm:pt modelId="{9380AE23-1DFA-4805-BDDC-506473F5A3EF}">
      <dgm:prSet custT="1"/>
      <dgm:spPr/>
      <dgm:t>
        <a:bodyPr/>
        <a:lstStyle/>
        <a:p>
          <a:r>
            <a:rPr lang="en-US" sz="1400" dirty="0" smtClean="0"/>
            <a:t>Creating a new person record and identifier in the Person Registry; invoked when a suitable match is not found in the Person Registry; supplied data is assumed to represent a new person</a:t>
          </a:r>
          <a:endParaRPr lang="en-US" sz="1400" dirty="0" smtClean="0"/>
        </a:p>
      </dgm:t>
    </dgm:pt>
    <dgm:pt modelId="{C5CCA63B-55F8-4DEB-995F-81977340DAEA}" type="parTrans" cxnId="{C6226BFF-653D-4FB1-8BCA-99DBBEEC2D90}">
      <dgm:prSet/>
      <dgm:spPr/>
      <dgm:t>
        <a:bodyPr/>
        <a:lstStyle/>
        <a:p>
          <a:endParaRPr lang="en-US"/>
        </a:p>
      </dgm:t>
    </dgm:pt>
    <dgm:pt modelId="{0F94E672-2832-4D92-AC58-2A54E75CE0D8}" type="sibTrans" cxnId="{C6226BFF-653D-4FB1-8BCA-99DBBEEC2D90}">
      <dgm:prSet/>
      <dgm:spPr/>
      <dgm:t>
        <a:bodyPr/>
        <a:lstStyle/>
        <a:p>
          <a:endParaRPr lang="en-US"/>
        </a:p>
      </dgm:t>
    </dgm:pt>
    <dgm:pt modelId="{5E120702-36E3-4617-9CD2-0B938361CAD6}" type="pres">
      <dgm:prSet presAssocID="{A1E067EF-3193-405B-89CC-E25ADC90C2BE}" presName="Name0" presStyleCnt="0">
        <dgm:presLayoutVars>
          <dgm:chMax val="7"/>
          <dgm:chPref val="7"/>
          <dgm:dir/>
          <dgm:animLvl val="lvl"/>
        </dgm:presLayoutVars>
      </dgm:prSet>
      <dgm:spPr/>
    </dgm:pt>
    <dgm:pt modelId="{3AC9A1A5-0179-4243-91E5-FB5338DDA397}" type="pres">
      <dgm:prSet presAssocID="{083F0474-0855-4E45-9BB7-3D45E4F9DBB9}" presName="Accent1" presStyleCnt="0"/>
      <dgm:spPr/>
    </dgm:pt>
    <dgm:pt modelId="{50307028-1C53-43C7-AB49-8A47152C886D}" type="pres">
      <dgm:prSet presAssocID="{083F0474-0855-4E45-9BB7-3D45E4F9DBB9}" presName="Accent" presStyleLbl="node1" presStyleIdx="0" presStyleCnt="3"/>
      <dgm:spPr/>
    </dgm:pt>
    <dgm:pt modelId="{8BDFD5F5-2CD6-40B4-9D76-6736EE857431}" type="pres">
      <dgm:prSet presAssocID="{083F0474-0855-4E45-9BB7-3D45E4F9DBB9}" presName="Child1" presStyleLbl="revTx" presStyleIdx="0" presStyleCnt="6" custScaleX="150590" custLinFactNeighborX="25632">
        <dgm:presLayoutVars>
          <dgm:chMax val="0"/>
          <dgm:chPref val="0"/>
          <dgm:bulletEnabled val="1"/>
        </dgm:presLayoutVars>
      </dgm:prSet>
      <dgm:spPr/>
    </dgm:pt>
    <dgm:pt modelId="{72BCB08A-489A-4460-AC1B-5480A97DB446}" type="pres">
      <dgm:prSet presAssocID="{083F0474-0855-4E45-9BB7-3D45E4F9DBB9}" presName="Parent1" presStyleLbl="revTx" presStyleIdx="1" presStyleCnt="6">
        <dgm:presLayoutVars>
          <dgm:chMax val="1"/>
          <dgm:chPref val="1"/>
          <dgm:bulletEnabled val="1"/>
        </dgm:presLayoutVars>
      </dgm:prSet>
      <dgm:spPr/>
    </dgm:pt>
    <dgm:pt modelId="{93EFC463-FD7E-4870-8424-14476A0C4965}" type="pres">
      <dgm:prSet presAssocID="{61098F8E-85B4-4B53-8FED-9CED0698BA21}" presName="Accent2" presStyleCnt="0"/>
      <dgm:spPr/>
    </dgm:pt>
    <dgm:pt modelId="{D37F036B-8E36-48D7-B60D-8D4D6FDE106C}" type="pres">
      <dgm:prSet presAssocID="{61098F8E-85B4-4B53-8FED-9CED0698BA21}" presName="Accent" presStyleLbl="node1" presStyleIdx="1" presStyleCnt="3"/>
      <dgm:spPr/>
    </dgm:pt>
    <dgm:pt modelId="{362E7C04-038C-46E8-8A73-75B328F62D23}" type="pres">
      <dgm:prSet presAssocID="{61098F8E-85B4-4B53-8FED-9CED0698BA21}" presName="Child2" presStyleLbl="revTx" presStyleIdx="2" presStyleCnt="6" custScaleX="151665" custLinFactNeighborX="38955">
        <dgm:presLayoutVars>
          <dgm:chMax val="0"/>
          <dgm:chPref val="0"/>
          <dgm:bulletEnabled val="1"/>
        </dgm:presLayoutVars>
      </dgm:prSet>
      <dgm:spPr/>
    </dgm:pt>
    <dgm:pt modelId="{F2E59FF6-1174-4616-A019-47A9368CBF59}" type="pres">
      <dgm:prSet presAssocID="{61098F8E-85B4-4B53-8FED-9CED0698BA21}" presName="Parent2" presStyleLbl="revTx" presStyleIdx="3" presStyleCnt="6">
        <dgm:presLayoutVars>
          <dgm:chMax val="1"/>
          <dgm:chPref val="1"/>
          <dgm:bulletEnabled val="1"/>
        </dgm:presLayoutVars>
      </dgm:prSet>
      <dgm:spPr/>
    </dgm:pt>
    <dgm:pt modelId="{64F5AC5C-D2F6-40D8-8600-A2AD06BDD6E2}" type="pres">
      <dgm:prSet presAssocID="{5E1748F2-3F23-4270-B3F6-3F6863DD91AF}" presName="Accent3" presStyleCnt="0"/>
      <dgm:spPr/>
    </dgm:pt>
    <dgm:pt modelId="{DFD14849-F291-4439-87D4-D5D9D7EB2E9F}" type="pres">
      <dgm:prSet presAssocID="{5E1748F2-3F23-4270-B3F6-3F6863DD91AF}" presName="Accent" presStyleLbl="node1" presStyleIdx="2" presStyleCnt="3"/>
      <dgm:spPr/>
    </dgm:pt>
    <dgm:pt modelId="{77BF659B-1CF4-4CBB-B7CB-B1A3EFA5233E}" type="pres">
      <dgm:prSet presAssocID="{5E1748F2-3F23-4270-B3F6-3F6863DD91AF}" presName="Child3" presStyleLbl="revTx" presStyleIdx="4" presStyleCnt="6" custScaleX="240809" custScaleY="125753" custLinFactNeighborX="75082">
        <dgm:presLayoutVars>
          <dgm:chMax val="0"/>
          <dgm:chPref val="0"/>
          <dgm:bulletEnabled val="1"/>
        </dgm:presLayoutVars>
      </dgm:prSet>
      <dgm:spPr/>
    </dgm:pt>
    <dgm:pt modelId="{C476A784-0884-4172-AC56-275B9EDDA014}" type="pres">
      <dgm:prSet presAssocID="{5E1748F2-3F23-4270-B3F6-3F6863DD91AF}" presName="Parent3" presStyleLbl="revTx" presStyleIdx="5" presStyleCnt="6">
        <dgm:presLayoutVars>
          <dgm:chMax val="1"/>
          <dgm:chPref val="1"/>
          <dgm:bulletEnabled val="1"/>
        </dgm:presLayoutVars>
      </dgm:prSet>
      <dgm:spPr/>
    </dgm:pt>
  </dgm:ptLst>
  <dgm:cxnLst>
    <dgm:cxn modelId="{A59D05AB-CAFB-4BD1-940E-9BD9B93486D0}" type="presOf" srcId="{D704DA1F-01BE-4CE0-BFA6-766CEE9556B9}" destId="{8BDFD5F5-2CD6-40B4-9D76-6736EE857431}" srcOrd="0" destOrd="0" presId="urn:microsoft.com/office/officeart/2009/layout/CircleArrowProcess"/>
    <dgm:cxn modelId="{C6226BFF-653D-4FB1-8BCA-99DBBEEC2D90}" srcId="{5E1748F2-3F23-4270-B3F6-3F6863DD91AF}" destId="{9380AE23-1DFA-4805-BDDC-506473F5A3EF}" srcOrd="0" destOrd="0" parTransId="{C5CCA63B-55F8-4DEB-995F-81977340DAEA}" sibTransId="{0F94E672-2832-4D92-AC58-2A54E75CE0D8}"/>
    <dgm:cxn modelId="{B87EDDAB-EBC1-4931-A0EA-6A55E554B201}" type="presOf" srcId="{E523CE8C-44D0-4849-A4F3-715D435EDDB6}" destId="{362E7C04-038C-46E8-8A73-75B328F62D23}" srcOrd="0" destOrd="0" presId="urn:microsoft.com/office/officeart/2009/layout/CircleArrowProcess"/>
    <dgm:cxn modelId="{5DCC73AD-38E3-4753-9590-2F2AF9300666}" type="presOf" srcId="{A1E067EF-3193-405B-89CC-E25ADC90C2BE}" destId="{5E120702-36E3-4617-9CD2-0B938361CAD6}" srcOrd="0" destOrd="0" presId="urn:microsoft.com/office/officeart/2009/layout/CircleArrowProcess"/>
    <dgm:cxn modelId="{5CCCECFC-AFE1-4522-84DB-511765252F72}" srcId="{A1E067EF-3193-405B-89CC-E25ADC90C2BE}" destId="{083F0474-0855-4E45-9BB7-3D45E4F9DBB9}" srcOrd="0" destOrd="0" parTransId="{FC4CDF30-A4BF-49C0-A1F8-9F1269C7D354}" sibTransId="{5901C3E3-4418-4997-B594-BBA7269BB58A}"/>
    <dgm:cxn modelId="{A6DB8DAC-B8DD-465E-961A-04E0F91D12C8}" srcId="{61098F8E-85B4-4B53-8FED-9CED0698BA21}" destId="{E523CE8C-44D0-4849-A4F3-715D435EDDB6}" srcOrd="0" destOrd="0" parTransId="{CE6DB025-70F0-4E5F-B098-F0944A1E9B32}" sibTransId="{7E7024E3-2383-46BE-A9A5-BC38E46E60BC}"/>
    <dgm:cxn modelId="{A6261188-2EE2-4BDA-BD21-A700A3CAD2A5}" srcId="{A1E067EF-3193-405B-89CC-E25ADC90C2BE}" destId="{5E1748F2-3F23-4270-B3F6-3F6863DD91AF}" srcOrd="2" destOrd="0" parTransId="{043E0C1C-39D7-4F92-B9F6-F43C238200E3}" sibTransId="{34C413E7-CAC3-49D7-AC90-04BD6CF2482F}"/>
    <dgm:cxn modelId="{EB2F1DB3-3A07-4D61-AB47-2F1071AA02EF}" type="presOf" srcId="{5E1748F2-3F23-4270-B3F6-3F6863DD91AF}" destId="{C476A784-0884-4172-AC56-275B9EDDA014}" srcOrd="0" destOrd="0" presId="urn:microsoft.com/office/officeart/2009/layout/CircleArrowProcess"/>
    <dgm:cxn modelId="{0D20B31A-5969-4AB4-B771-0F5FC6FA8F25}" srcId="{A1E067EF-3193-405B-89CC-E25ADC90C2BE}" destId="{61098F8E-85B4-4B53-8FED-9CED0698BA21}" srcOrd="1" destOrd="0" parTransId="{028FDE46-B729-4FC0-99BA-758828CE84E0}" sibTransId="{CB34BD21-8C95-468F-90A6-6CED3D761A3C}"/>
    <dgm:cxn modelId="{617D6BA8-3272-4A1F-BFD1-96FC53FC2995}" srcId="{083F0474-0855-4E45-9BB7-3D45E4F9DBB9}" destId="{D704DA1F-01BE-4CE0-BFA6-766CEE9556B9}" srcOrd="0" destOrd="0" parTransId="{7703E159-8894-4ADE-885B-FCCB66731D6F}" sibTransId="{096EFD96-1E71-4A52-8B44-6AF33AC68D43}"/>
    <dgm:cxn modelId="{BFD3142D-6DEE-4C12-B09E-3918072A0ED3}" type="presOf" srcId="{083F0474-0855-4E45-9BB7-3D45E4F9DBB9}" destId="{72BCB08A-489A-4460-AC1B-5480A97DB446}" srcOrd="0" destOrd="0" presId="urn:microsoft.com/office/officeart/2009/layout/CircleArrowProcess"/>
    <dgm:cxn modelId="{BA0AC692-60D2-4C11-A2A3-F6D92D045608}" type="presOf" srcId="{61098F8E-85B4-4B53-8FED-9CED0698BA21}" destId="{F2E59FF6-1174-4616-A019-47A9368CBF59}" srcOrd="0" destOrd="0" presId="urn:microsoft.com/office/officeart/2009/layout/CircleArrowProcess"/>
    <dgm:cxn modelId="{0B9DA217-E09F-4269-8FEA-E8107543D9CE}" type="presOf" srcId="{9380AE23-1DFA-4805-BDDC-506473F5A3EF}" destId="{77BF659B-1CF4-4CBB-B7CB-B1A3EFA5233E}" srcOrd="0" destOrd="0" presId="urn:microsoft.com/office/officeart/2009/layout/CircleArrowProcess"/>
    <dgm:cxn modelId="{B4299C18-DECA-417D-90F6-64C58F1901D7}" type="presParOf" srcId="{5E120702-36E3-4617-9CD2-0B938361CAD6}" destId="{3AC9A1A5-0179-4243-91E5-FB5338DDA397}" srcOrd="0" destOrd="0" presId="urn:microsoft.com/office/officeart/2009/layout/CircleArrowProcess"/>
    <dgm:cxn modelId="{AF550D8A-B3E7-4D95-8CE0-72CCBF036D7A}" type="presParOf" srcId="{3AC9A1A5-0179-4243-91E5-FB5338DDA397}" destId="{50307028-1C53-43C7-AB49-8A47152C886D}" srcOrd="0" destOrd="0" presId="urn:microsoft.com/office/officeart/2009/layout/CircleArrowProcess"/>
    <dgm:cxn modelId="{E6ED9A8A-6D57-406A-9FFD-F5A4D1758B7C}" type="presParOf" srcId="{5E120702-36E3-4617-9CD2-0B938361CAD6}" destId="{8BDFD5F5-2CD6-40B4-9D76-6736EE857431}" srcOrd="1" destOrd="0" presId="urn:microsoft.com/office/officeart/2009/layout/CircleArrowProcess"/>
    <dgm:cxn modelId="{1372BE4B-BD61-4AB8-B900-80530410A9E7}" type="presParOf" srcId="{5E120702-36E3-4617-9CD2-0B938361CAD6}" destId="{72BCB08A-489A-4460-AC1B-5480A97DB446}" srcOrd="2" destOrd="0" presId="urn:microsoft.com/office/officeart/2009/layout/CircleArrowProcess"/>
    <dgm:cxn modelId="{F1D15E00-80FC-41A1-9927-EAADEB56038E}" type="presParOf" srcId="{5E120702-36E3-4617-9CD2-0B938361CAD6}" destId="{93EFC463-FD7E-4870-8424-14476A0C4965}" srcOrd="3" destOrd="0" presId="urn:microsoft.com/office/officeart/2009/layout/CircleArrowProcess"/>
    <dgm:cxn modelId="{93BC117E-3A5D-4581-A2FB-E11F75C6C581}" type="presParOf" srcId="{93EFC463-FD7E-4870-8424-14476A0C4965}" destId="{D37F036B-8E36-48D7-B60D-8D4D6FDE106C}" srcOrd="0" destOrd="0" presId="urn:microsoft.com/office/officeart/2009/layout/CircleArrowProcess"/>
    <dgm:cxn modelId="{9C26970C-EDE0-4B24-8591-7151ABA4BBFF}" type="presParOf" srcId="{5E120702-36E3-4617-9CD2-0B938361CAD6}" destId="{362E7C04-038C-46E8-8A73-75B328F62D23}" srcOrd="4" destOrd="0" presId="urn:microsoft.com/office/officeart/2009/layout/CircleArrowProcess"/>
    <dgm:cxn modelId="{77AFC338-19FD-44CE-845B-F173CDFEB900}" type="presParOf" srcId="{5E120702-36E3-4617-9CD2-0B938361CAD6}" destId="{F2E59FF6-1174-4616-A019-47A9368CBF59}" srcOrd="5" destOrd="0" presId="urn:microsoft.com/office/officeart/2009/layout/CircleArrowProcess"/>
    <dgm:cxn modelId="{96413DD4-8AE1-4F5A-866C-B9FCDAEEECCD}" type="presParOf" srcId="{5E120702-36E3-4617-9CD2-0B938361CAD6}" destId="{64F5AC5C-D2F6-40D8-8600-A2AD06BDD6E2}" srcOrd="6" destOrd="0" presId="urn:microsoft.com/office/officeart/2009/layout/CircleArrowProcess"/>
    <dgm:cxn modelId="{83118458-D80A-4924-99B8-70EB47200E07}" type="presParOf" srcId="{64F5AC5C-D2F6-40D8-8600-A2AD06BDD6E2}" destId="{DFD14849-F291-4439-87D4-D5D9D7EB2E9F}" srcOrd="0" destOrd="0" presId="urn:microsoft.com/office/officeart/2009/layout/CircleArrowProcess"/>
    <dgm:cxn modelId="{9B3D0CFB-75E4-41B0-80B5-D803EB8F2147}" type="presParOf" srcId="{5E120702-36E3-4617-9CD2-0B938361CAD6}" destId="{77BF659B-1CF4-4CBB-B7CB-B1A3EFA5233E}" srcOrd="7" destOrd="0" presId="urn:microsoft.com/office/officeart/2009/layout/CircleArrowProcess"/>
    <dgm:cxn modelId="{01F7D8B9-81F2-4CAA-AC55-C0CAF01632B8}" type="presParOf" srcId="{5E120702-36E3-4617-9CD2-0B938361CAD6}" destId="{C476A784-0884-4172-AC56-275B9EDDA014}" srcOrd="8" destOrd="0" presId="urn:microsoft.com/office/officeart/2009/layout/CircleArrow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52575ED-F9FE-4A49-86D7-C225E9EB417A}" type="doc">
      <dgm:prSet loTypeId="urn:microsoft.com/office/officeart/2005/8/layout/gear1" loCatId="cycle" qsTypeId="urn:microsoft.com/office/officeart/2005/8/quickstyle/simple1" qsCatId="simple" csTypeId="urn:microsoft.com/office/officeart/2005/8/colors/colorful1" csCatId="colorful" phldr="1"/>
      <dgm:spPr/>
      <dgm:t>
        <a:bodyPr/>
        <a:lstStyle/>
        <a:p>
          <a:endParaRPr lang="en-US"/>
        </a:p>
      </dgm:t>
    </dgm:pt>
    <dgm:pt modelId="{A5295BF9-3109-4270-9BC7-CF5AD825B303}">
      <dgm:prSet phldrT="[Text]"/>
      <dgm:spPr/>
      <dgm:t>
        <a:bodyPr/>
        <a:lstStyle/>
        <a:p>
          <a:r>
            <a:rPr lang="en-US" smtClean="0"/>
            <a:t>Role based access control</a:t>
          </a:r>
          <a:endParaRPr lang="en-US" dirty="0"/>
        </a:p>
      </dgm:t>
    </dgm:pt>
    <dgm:pt modelId="{E157B4D7-F66B-45B1-86EF-326ACA24B4D4}" type="parTrans" cxnId="{AD03FB3E-485F-427F-A11A-CD1AB74B0EF1}">
      <dgm:prSet/>
      <dgm:spPr/>
      <dgm:t>
        <a:bodyPr/>
        <a:lstStyle/>
        <a:p>
          <a:endParaRPr lang="en-US"/>
        </a:p>
      </dgm:t>
    </dgm:pt>
    <dgm:pt modelId="{3D811E91-83BC-4110-A03B-E994057FDDC1}" type="sibTrans" cxnId="{AD03FB3E-485F-427F-A11A-CD1AB74B0EF1}">
      <dgm:prSet/>
      <dgm:spPr/>
      <dgm:t>
        <a:bodyPr/>
        <a:lstStyle/>
        <a:p>
          <a:endParaRPr lang="en-US"/>
        </a:p>
      </dgm:t>
    </dgm:pt>
    <dgm:pt modelId="{29C0BF7D-C972-476C-856B-EA098AD4B9E0}">
      <dgm:prSet custT="1"/>
      <dgm:spPr/>
      <dgm:t>
        <a:bodyPr/>
        <a:lstStyle/>
        <a:p>
          <a:r>
            <a:rPr lang="en-US" sz="1400" dirty="0" smtClean="0"/>
            <a:t>Granting individuals in specified job roles the access privileges associated with the corresponding system role</a:t>
          </a:r>
          <a:endParaRPr lang="en-US" sz="1400" dirty="0" smtClean="0"/>
        </a:p>
      </dgm:t>
    </dgm:pt>
    <dgm:pt modelId="{02553006-6DC5-4CBA-93DF-83AF9C5CBB32}" type="parTrans" cxnId="{16F50250-3763-4517-BADD-0ECAF3A2BF7A}">
      <dgm:prSet/>
      <dgm:spPr/>
      <dgm:t>
        <a:bodyPr/>
        <a:lstStyle/>
        <a:p>
          <a:endParaRPr lang="en-US"/>
        </a:p>
      </dgm:t>
    </dgm:pt>
    <dgm:pt modelId="{CC0417EC-A33E-4451-B0D0-4393CA3F3C59}" type="sibTrans" cxnId="{16F50250-3763-4517-BADD-0ECAF3A2BF7A}">
      <dgm:prSet/>
      <dgm:spPr/>
      <dgm:t>
        <a:bodyPr/>
        <a:lstStyle/>
        <a:p>
          <a:endParaRPr lang="en-US"/>
        </a:p>
      </dgm:t>
    </dgm:pt>
    <dgm:pt modelId="{DDDBDC24-1268-4CDD-B66B-10EFC7A50427}">
      <dgm:prSet/>
      <dgm:spPr/>
      <dgm:t>
        <a:bodyPr/>
        <a:lstStyle/>
        <a:p>
          <a:r>
            <a:rPr lang="en-US" dirty="0" smtClean="0">
              <a:solidFill>
                <a:schemeClr val="tx1"/>
              </a:solidFill>
            </a:rPr>
            <a:t>Separation of duties</a:t>
          </a:r>
          <a:endParaRPr lang="en-US" dirty="0" smtClean="0">
            <a:solidFill>
              <a:schemeClr val="tx1"/>
            </a:solidFill>
          </a:endParaRPr>
        </a:p>
      </dgm:t>
    </dgm:pt>
    <dgm:pt modelId="{197B6F8C-2642-4F06-9DE8-94E9CA8054B2}" type="parTrans" cxnId="{5FADF399-AD31-4DC9-AF6A-D1FB97216D70}">
      <dgm:prSet/>
      <dgm:spPr/>
      <dgm:t>
        <a:bodyPr/>
        <a:lstStyle/>
        <a:p>
          <a:endParaRPr lang="en-US"/>
        </a:p>
      </dgm:t>
    </dgm:pt>
    <dgm:pt modelId="{808EAD07-0175-4CD6-A1CA-B8657028446E}" type="sibTrans" cxnId="{5FADF399-AD31-4DC9-AF6A-D1FB97216D70}">
      <dgm:prSet/>
      <dgm:spPr/>
      <dgm:t>
        <a:bodyPr/>
        <a:lstStyle/>
        <a:p>
          <a:endParaRPr lang="en-US"/>
        </a:p>
      </dgm:t>
    </dgm:pt>
    <dgm:pt modelId="{C9EA2843-EDB4-440B-9ABC-8528D35FAF64}">
      <dgm:prSet custT="1"/>
      <dgm:spPr/>
      <dgm:t>
        <a:bodyPr/>
        <a:lstStyle/>
        <a:p>
          <a:r>
            <a:rPr lang="en-US" sz="1400" dirty="0" smtClean="0"/>
            <a:t>More than one person is required to complete a task</a:t>
          </a:r>
          <a:endParaRPr lang="en-US" sz="1400" dirty="0"/>
        </a:p>
      </dgm:t>
    </dgm:pt>
    <dgm:pt modelId="{5583E59F-62C3-4F69-86AC-9A6DCB269FA6}" type="parTrans" cxnId="{96996749-78F5-471E-BFD3-C6BDFF014E71}">
      <dgm:prSet/>
      <dgm:spPr/>
      <dgm:t>
        <a:bodyPr/>
        <a:lstStyle/>
        <a:p>
          <a:endParaRPr lang="en-US"/>
        </a:p>
      </dgm:t>
    </dgm:pt>
    <dgm:pt modelId="{32A04122-FE25-433F-8E66-513414E4CF0F}" type="sibTrans" cxnId="{96996749-78F5-471E-BFD3-C6BDFF014E71}">
      <dgm:prSet/>
      <dgm:spPr/>
      <dgm:t>
        <a:bodyPr/>
        <a:lstStyle/>
        <a:p>
          <a:endParaRPr lang="en-US"/>
        </a:p>
      </dgm:t>
    </dgm:pt>
    <dgm:pt modelId="{2DF544C6-9024-425D-B2BD-F724D1207A69}" type="pres">
      <dgm:prSet presAssocID="{E52575ED-F9FE-4A49-86D7-C225E9EB417A}" presName="composite" presStyleCnt="0">
        <dgm:presLayoutVars>
          <dgm:chMax val="3"/>
          <dgm:animLvl val="lvl"/>
          <dgm:resizeHandles val="exact"/>
        </dgm:presLayoutVars>
      </dgm:prSet>
      <dgm:spPr/>
    </dgm:pt>
    <dgm:pt modelId="{36B5D660-CF48-4946-9B3F-05231A0234C8}" type="pres">
      <dgm:prSet presAssocID="{A5295BF9-3109-4270-9BC7-CF5AD825B303}" presName="gear1" presStyleLbl="node1" presStyleIdx="0" presStyleCnt="2">
        <dgm:presLayoutVars>
          <dgm:chMax val="1"/>
          <dgm:bulletEnabled val="1"/>
        </dgm:presLayoutVars>
      </dgm:prSet>
      <dgm:spPr/>
    </dgm:pt>
    <dgm:pt modelId="{E968E433-6A19-4753-97F1-BB35D1F6A6BD}" type="pres">
      <dgm:prSet presAssocID="{A5295BF9-3109-4270-9BC7-CF5AD825B303}" presName="gear1srcNode" presStyleLbl="node1" presStyleIdx="0" presStyleCnt="2"/>
      <dgm:spPr/>
    </dgm:pt>
    <dgm:pt modelId="{3309A435-1388-4EFD-B529-F64AA010B412}" type="pres">
      <dgm:prSet presAssocID="{A5295BF9-3109-4270-9BC7-CF5AD825B303}" presName="gear1dstNode" presStyleLbl="node1" presStyleIdx="0" presStyleCnt="2"/>
      <dgm:spPr/>
    </dgm:pt>
    <dgm:pt modelId="{B7DA5459-B610-4CA9-9E5E-A3A9AC7405A1}" type="pres">
      <dgm:prSet presAssocID="{A5295BF9-3109-4270-9BC7-CF5AD825B303}" presName="gear1ch" presStyleLbl="fgAcc1" presStyleIdx="0" presStyleCnt="2" custScaleX="133469">
        <dgm:presLayoutVars>
          <dgm:chMax val="0"/>
          <dgm:bulletEnabled val="1"/>
        </dgm:presLayoutVars>
      </dgm:prSet>
      <dgm:spPr/>
    </dgm:pt>
    <dgm:pt modelId="{1A49F250-4D84-4FBC-A848-5B83CD32993F}" type="pres">
      <dgm:prSet presAssocID="{DDDBDC24-1268-4CDD-B66B-10EFC7A50427}" presName="gear2" presStyleLbl="node1" presStyleIdx="1" presStyleCnt="2" custLinFactNeighborX="-2143" custLinFactNeighborY="-1429">
        <dgm:presLayoutVars>
          <dgm:chMax val="1"/>
          <dgm:bulletEnabled val="1"/>
        </dgm:presLayoutVars>
      </dgm:prSet>
      <dgm:spPr/>
    </dgm:pt>
    <dgm:pt modelId="{6228AADF-C37E-4F12-A896-E027E30124DA}" type="pres">
      <dgm:prSet presAssocID="{DDDBDC24-1268-4CDD-B66B-10EFC7A50427}" presName="gear2srcNode" presStyleLbl="node1" presStyleIdx="1" presStyleCnt="2"/>
      <dgm:spPr/>
    </dgm:pt>
    <dgm:pt modelId="{5EAF2A03-A7BC-4FA6-BDF8-A5ABC130F451}" type="pres">
      <dgm:prSet presAssocID="{DDDBDC24-1268-4CDD-B66B-10EFC7A50427}" presName="gear2dstNode" presStyleLbl="node1" presStyleIdx="1" presStyleCnt="2"/>
      <dgm:spPr/>
    </dgm:pt>
    <dgm:pt modelId="{3DFB808C-736C-48DB-9F0D-15FC98927171}" type="pres">
      <dgm:prSet presAssocID="{DDDBDC24-1268-4CDD-B66B-10EFC7A50427}" presName="gear2ch" presStyleLbl="fgAcc1" presStyleIdx="1" presStyleCnt="2">
        <dgm:presLayoutVars>
          <dgm:chMax val="0"/>
          <dgm:bulletEnabled val="1"/>
        </dgm:presLayoutVars>
      </dgm:prSet>
      <dgm:spPr/>
    </dgm:pt>
    <dgm:pt modelId="{BFD44DB8-DFB5-4ACA-A7AC-822CC65294CA}" type="pres">
      <dgm:prSet presAssocID="{3D811E91-83BC-4110-A03B-E994057FDDC1}" presName="connector1" presStyleLbl="sibTrans2D1" presStyleIdx="0" presStyleCnt="2"/>
      <dgm:spPr/>
    </dgm:pt>
    <dgm:pt modelId="{251E9A56-4AA8-48DE-9287-858EDEDEDD13}" type="pres">
      <dgm:prSet presAssocID="{808EAD07-0175-4CD6-A1CA-B8657028446E}" presName="connector2" presStyleLbl="sibTrans2D1" presStyleIdx="1" presStyleCnt="2"/>
      <dgm:spPr/>
    </dgm:pt>
  </dgm:ptLst>
  <dgm:cxnLst>
    <dgm:cxn modelId="{CD6F2900-A519-4F77-8934-FCD1B3D57691}" type="presOf" srcId="{808EAD07-0175-4CD6-A1CA-B8657028446E}" destId="{251E9A56-4AA8-48DE-9287-858EDEDEDD13}" srcOrd="0" destOrd="0" presId="urn:microsoft.com/office/officeart/2005/8/layout/gear1"/>
    <dgm:cxn modelId="{586CF705-7A06-48DB-BA4F-06F744CFD321}" type="presOf" srcId="{A5295BF9-3109-4270-9BC7-CF5AD825B303}" destId="{36B5D660-CF48-4946-9B3F-05231A0234C8}" srcOrd="0" destOrd="0" presId="urn:microsoft.com/office/officeart/2005/8/layout/gear1"/>
    <dgm:cxn modelId="{5FADF399-AD31-4DC9-AF6A-D1FB97216D70}" srcId="{E52575ED-F9FE-4A49-86D7-C225E9EB417A}" destId="{DDDBDC24-1268-4CDD-B66B-10EFC7A50427}" srcOrd="1" destOrd="0" parTransId="{197B6F8C-2642-4F06-9DE8-94E9CA8054B2}" sibTransId="{808EAD07-0175-4CD6-A1CA-B8657028446E}"/>
    <dgm:cxn modelId="{4CB1F253-E561-45CE-848F-FAB954D21C54}" type="presOf" srcId="{C9EA2843-EDB4-440B-9ABC-8528D35FAF64}" destId="{3DFB808C-736C-48DB-9F0D-15FC98927171}" srcOrd="0" destOrd="0" presId="urn:microsoft.com/office/officeart/2005/8/layout/gear1"/>
    <dgm:cxn modelId="{3AF7EF23-013B-47D9-B156-2C1BE0B38924}" type="presOf" srcId="{E52575ED-F9FE-4A49-86D7-C225E9EB417A}" destId="{2DF544C6-9024-425D-B2BD-F724D1207A69}" srcOrd="0" destOrd="0" presId="urn:microsoft.com/office/officeart/2005/8/layout/gear1"/>
    <dgm:cxn modelId="{96996749-78F5-471E-BFD3-C6BDFF014E71}" srcId="{DDDBDC24-1268-4CDD-B66B-10EFC7A50427}" destId="{C9EA2843-EDB4-440B-9ABC-8528D35FAF64}" srcOrd="0" destOrd="0" parTransId="{5583E59F-62C3-4F69-86AC-9A6DCB269FA6}" sibTransId="{32A04122-FE25-433F-8E66-513414E4CF0F}"/>
    <dgm:cxn modelId="{651E7B8D-AE1B-40B5-9EA0-64022BF43E16}" type="presOf" srcId="{DDDBDC24-1268-4CDD-B66B-10EFC7A50427}" destId="{5EAF2A03-A7BC-4FA6-BDF8-A5ABC130F451}" srcOrd="2" destOrd="0" presId="urn:microsoft.com/office/officeart/2005/8/layout/gear1"/>
    <dgm:cxn modelId="{C4E01F82-F32F-495D-88C1-2C41BDF32BE7}" type="presOf" srcId="{A5295BF9-3109-4270-9BC7-CF5AD825B303}" destId="{E968E433-6A19-4753-97F1-BB35D1F6A6BD}" srcOrd="1" destOrd="0" presId="urn:microsoft.com/office/officeart/2005/8/layout/gear1"/>
    <dgm:cxn modelId="{16F50250-3763-4517-BADD-0ECAF3A2BF7A}" srcId="{A5295BF9-3109-4270-9BC7-CF5AD825B303}" destId="{29C0BF7D-C972-476C-856B-EA098AD4B9E0}" srcOrd="0" destOrd="0" parTransId="{02553006-6DC5-4CBA-93DF-83AF9C5CBB32}" sibTransId="{CC0417EC-A33E-4451-B0D0-4393CA3F3C59}"/>
    <dgm:cxn modelId="{0FD940FF-0429-42BA-9F4F-72E632272DE9}" type="presOf" srcId="{DDDBDC24-1268-4CDD-B66B-10EFC7A50427}" destId="{6228AADF-C37E-4F12-A896-E027E30124DA}" srcOrd="1" destOrd="0" presId="urn:microsoft.com/office/officeart/2005/8/layout/gear1"/>
    <dgm:cxn modelId="{AD03FB3E-485F-427F-A11A-CD1AB74B0EF1}" srcId="{E52575ED-F9FE-4A49-86D7-C225E9EB417A}" destId="{A5295BF9-3109-4270-9BC7-CF5AD825B303}" srcOrd="0" destOrd="0" parTransId="{E157B4D7-F66B-45B1-86EF-326ACA24B4D4}" sibTransId="{3D811E91-83BC-4110-A03B-E994057FDDC1}"/>
    <dgm:cxn modelId="{3B9BA8B4-C2E9-48BC-A68B-0BF4A172131F}" type="presOf" srcId="{29C0BF7D-C972-476C-856B-EA098AD4B9E0}" destId="{B7DA5459-B610-4CA9-9E5E-A3A9AC7405A1}" srcOrd="0" destOrd="0" presId="urn:microsoft.com/office/officeart/2005/8/layout/gear1"/>
    <dgm:cxn modelId="{6AC01D46-1049-480E-BA44-D8469E130138}" type="presOf" srcId="{DDDBDC24-1268-4CDD-B66B-10EFC7A50427}" destId="{1A49F250-4D84-4FBC-A848-5B83CD32993F}" srcOrd="0" destOrd="0" presId="urn:microsoft.com/office/officeart/2005/8/layout/gear1"/>
    <dgm:cxn modelId="{3BA3C1DE-1D0F-458B-BD96-A6A17A949F07}" type="presOf" srcId="{3D811E91-83BC-4110-A03B-E994057FDDC1}" destId="{BFD44DB8-DFB5-4ACA-A7AC-822CC65294CA}" srcOrd="0" destOrd="0" presId="urn:microsoft.com/office/officeart/2005/8/layout/gear1"/>
    <dgm:cxn modelId="{B002A49C-8313-437F-AB54-B9837533D541}" type="presOf" srcId="{A5295BF9-3109-4270-9BC7-CF5AD825B303}" destId="{3309A435-1388-4EFD-B529-F64AA010B412}" srcOrd="2" destOrd="0" presId="urn:microsoft.com/office/officeart/2005/8/layout/gear1"/>
    <dgm:cxn modelId="{75CC63E6-7BCC-4BE4-B633-2C3460776791}" type="presParOf" srcId="{2DF544C6-9024-425D-B2BD-F724D1207A69}" destId="{36B5D660-CF48-4946-9B3F-05231A0234C8}" srcOrd="0" destOrd="0" presId="urn:microsoft.com/office/officeart/2005/8/layout/gear1"/>
    <dgm:cxn modelId="{4D4948B0-FB23-42E9-B9B6-5AAD28D8C52D}" type="presParOf" srcId="{2DF544C6-9024-425D-B2BD-F724D1207A69}" destId="{E968E433-6A19-4753-97F1-BB35D1F6A6BD}" srcOrd="1" destOrd="0" presId="urn:microsoft.com/office/officeart/2005/8/layout/gear1"/>
    <dgm:cxn modelId="{66179E2C-719E-4DA1-909D-11AB8607A121}" type="presParOf" srcId="{2DF544C6-9024-425D-B2BD-F724D1207A69}" destId="{3309A435-1388-4EFD-B529-F64AA010B412}" srcOrd="2" destOrd="0" presId="urn:microsoft.com/office/officeart/2005/8/layout/gear1"/>
    <dgm:cxn modelId="{A9CFEA85-49E1-4C89-B2CD-37044F8359A2}" type="presParOf" srcId="{2DF544C6-9024-425D-B2BD-F724D1207A69}" destId="{B7DA5459-B610-4CA9-9E5E-A3A9AC7405A1}" srcOrd="3" destOrd="0" presId="urn:microsoft.com/office/officeart/2005/8/layout/gear1"/>
    <dgm:cxn modelId="{293E18B0-A5F0-4ADF-B2CA-EC0F16999BDE}" type="presParOf" srcId="{2DF544C6-9024-425D-B2BD-F724D1207A69}" destId="{1A49F250-4D84-4FBC-A848-5B83CD32993F}" srcOrd="4" destOrd="0" presId="urn:microsoft.com/office/officeart/2005/8/layout/gear1"/>
    <dgm:cxn modelId="{FFA85105-626C-475D-8D92-917FEC6047E2}" type="presParOf" srcId="{2DF544C6-9024-425D-B2BD-F724D1207A69}" destId="{6228AADF-C37E-4F12-A896-E027E30124DA}" srcOrd="5" destOrd="0" presId="urn:microsoft.com/office/officeart/2005/8/layout/gear1"/>
    <dgm:cxn modelId="{BD4AEDAD-805B-435B-BE29-84478521DDF6}" type="presParOf" srcId="{2DF544C6-9024-425D-B2BD-F724D1207A69}" destId="{5EAF2A03-A7BC-4FA6-BDF8-A5ABC130F451}" srcOrd="6" destOrd="0" presId="urn:microsoft.com/office/officeart/2005/8/layout/gear1"/>
    <dgm:cxn modelId="{2EAB3EAE-B79F-4D15-8049-3DB2E9E0D8E0}" type="presParOf" srcId="{2DF544C6-9024-425D-B2BD-F724D1207A69}" destId="{3DFB808C-736C-48DB-9F0D-15FC98927171}" srcOrd="7" destOrd="0" presId="urn:microsoft.com/office/officeart/2005/8/layout/gear1"/>
    <dgm:cxn modelId="{38E53707-A7AA-447E-94B9-CEB909AF6B85}" type="presParOf" srcId="{2DF544C6-9024-425D-B2BD-F724D1207A69}" destId="{BFD44DB8-DFB5-4ACA-A7AC-822CC65294CA}" srcOrd="8" destOrd="0" presId="urn:microsoft.com/office/officeart/2005/8/layout/gear1"/>
    <dgm:cxn modelId="{8C192816-4D8C-47BA-A676-1C546224DCFF}" type="presParOf" srcId="{2DF544C6-9024-425D-B2BD-F724D1207A69}" destId="{251E9A56-4AA8-48DE-9287-858EDEDEDD13}" srcOrd="9" destOrd="0" presId="urn:microsoft.com/office/officeart/2005/8/layout/gear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41193E9-6B0A-41B9-AFEA-D9A504A7CB6D}"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663A18B5-C2FB-4A8F-9C22-7B90841408D4}">
      <dgm:prSet phldrT="[Text]"/>
      <dgm:spPr/>
      <dgm:t>
        <a:bodyPr/>
        <a:lstStyle/>
        <a:p>
          <a:r>
            <a:rPr lang="en-US" b="1" dirty="0" smtClean="0"/>
            <a:t>Brute-force attacks</a:t>
          </a:r>
          <a:endParaRPr lang="en-US" b="1" dirty="0"/>
        </a:p>
      </dgm:t>
    </dgm:pt>
    <dgm:pt modelId="{E3366155-367A-48FE-B17F-15EF807B05D0}" type="parTrans" cxnId="{66E22AC5-ADA6-42B0-AE58-4255F8F0935C}">
      <dgm:prSet/>
      <dgm:spPr/>
      <dgm:t>
        <a:bodyPr/>
        <a:lstStyle/>
        <a:p>
          <a:endParaRPr lang="en-US"/>
        </a:p>
      </dgm:t>
    </dgm:pt>
    <dgm:pt modelId="{0B9F777D-B089-431F-87FF-F249B789673F}" type="sibTrans" cxnId="{66E22AC5-ADA6-42B0-AE58-4255F8F0935C}">
      <dgm:prSet/>
      <dgm:spPr/>
      <dgm:t>
        <a:bodyPr/>
        <a:lstStyle/>
        <a:p>
          <a:endParaRPr lang="en-US"/>
        </a:p>
      </dgm:t>
    </dgm:pt>
    <dgm:pt modelId="{54A2E548-E4A3-44DE-B121-801691814C32}">
      <dgm:prSet/>
      <dgm:spPr/>
      <dgm:t>
        <a:bodyPr/>
        <a:lstStyle/>
        <a:p>
          <a:r>
            <a:rPr lang="en-US" dirty="0" smtClean="0"/>
            <a:t>Trying all possible character combinations until the password is guessed or every possible combination has been tried</a:t>
          </a:r>
          <a:endParaRPr lang="en-US" dirty="0"/>
        </a:p>
      </dgm:t>
    </dgm:pt>
    <dgm:pt modelId="{00A6ABB6-A056-4E17-9E8B-2B5287DCB304}" type="parTrans" cxnId="{E4EEDB59-921E-46A6-93BB-679CBFF50EEC}">
      <dgm:prSet/>
      <dgm:spPr/>
      <dgm:t>
        <a:bodyPr/>
        <a:lstStyle/>
        <a:p>
          <a:endParaRPr lang="en-US"/>
        </a:p>
      </dgm:t>
    </dgm:pt>
    <dgm:pt modelId="{7B5F438A-D753-445E-8672-9A2F4C48DD3C}" type="sibTrans" cxnId="{E4EEDB59-921E-46A6-93BB-679CBFF50EEC}">
      <dgm:prSet/>
      <dgm:spPr/>
      <dgm:t>
        <a:bodyPr/>
        <a:lstStyle/>
        <a:p>
          <a:endParaRPr lang="en-US"/>
        </a:p>
      </dgm:t>
    </dgm:pt>
    <dgm:pt modelId="{0ABF3A83-7277-4C20-B33F-5FE1C218C264}">
      <dgm:prSet/>
      <dgm:spPr/>
      <dgm:t>
        <a:bodyPr/>
        <a:lstStyle/>
        <a:p>
          <a:r>
            <a:rPr lang="en-US" smtClean="0"/>
            <a:t>Up to 6-character passwords can be brute-forced in minutes</a:t>
          </a:r>
          <a:endParaRPr lang="en-US" dirty="0"/>
        </a:p>
      </dgm:t>
    </dgm:pt>
    <dgm:pt modelId="{504F46B6-5627-4172-A5E2-17A09A33A646}" type="parTrans" cxnId="{8FE40286-7D81-43C7-944F-3C9B68FF7118}">
      <dgm:prSet/>
      <dgm:spPr/>
      <dgm:t>
        <a:bodyPr/>
        <a:lstStyle/>
        <a:p>
          <a:endParaRPr lang="en-US"/>
        </a:p>
      </dgm:t>
    </dgm:pt>
    <dgm:pt modelId="{CCF71FFF-FC73-493B-8BD2-851AE1A921D4}" type="sibTrans" cxnId="{8FE40286-7D81-43C7-944F-3C9B68FF7118}">
      <dgm:prSet/>
      <dgm:spPr/>
      <dgm:t>
        <a:bodyPr/>
        <a:lstStyle/>
        <a:p>
          <a:endParaRPr lang="en-US"/>
        </a:p>
      </dgm:t>
    </dgm:pt>
    <dgm:pt modelId="{6C65CCAF-9AB8-40FD-A735-79A3D788B696}">
      <dgm:prSet/>
      <dgm:spPr/>
      <dgm:t>
        <a:bodyPr/>
        <a:lstStyle/>
        <a:p>
          <a:r>
            <a:rPr lang="en-US" b="1" smtClean="0"/>
            <a:t>Dictionary attacks</a:t>
          </a:r>
          <a:endParaRPr lang="en-US" b="1" dirty="0"/>
        </a:p>
      </dgm:t>
    </dgm:pt>
    <dgm:pt modelId="{945DEDED-7DB4-4B51-A024-E9B8BC82454C}" type="parTrans" cxnId="{96C8A861-ADB8-4E8C-8AD1-02F17D3C1C91}">
      <dgm:prSet/>
      <dgm:spPr/>
      <dgm:t>
        <a:bodyPr/>
        <a:lstStyle/>
        <a:p>
          <a:endParaRPr lang="en-US"/>
        </a:p>
      </dgm:t>
    </dgm:pt>
    <dgm:pt modelId="{A0C67655-6480-462E-81D1-4EEC67A828B0}" type="sibTrans" cxnId="{96C8A861-ADB8-4E8C-8AD1-02F17D3C1C91}">
      <dgm:prSet/>
      <dgm:spPr/>
      <dgm:t>
        <a:bodyPr/>
        <a:lstStyle/>
        <a:p>
          <a:endParaRPr lang="en-US"/>
        </a:p>
      </dgm:t>
    </dgm:pt>
    <dgm:pt modelId="{C576D20B-8A2B-4625-9AA2-98DAD7B4AA1C}">
      <dgm:prSet/>
      <dgm:spPr/>
      <dgm:t>
        <a:bodyPr/>
        <a:lstStyle/>
        <a:p>
          <a:r>
            <a:rPr lang="en-US" smtClean="0"/>
            <a:t>Trying thousands of passwords from massive dictionaries of common passwords and words from multiple languages</a:t>
          </a:r>
          <a:endParaRPr lang="en-US" dirty="0"/>
        </a:p>
      </dgm:t>
    </dgm:pt>
    <dgm:pt modelId="{B973AF25-4FB7-4D8C-92BD-E87D24877464}" type="parTrans" cxnId="{271FE84F-53FC-4F29-B48E-8EA84370E956}">
      <dgm:prSet/>
      <dgm:spPr/>
      <dgm:t>
        <a:bodyPr/>
        <a:lstStyle/>
        <a:p>
          <a:endParaRPr lang="en-US"/>
        </a:p>
      </dgm:t>
    </dgm:pt>
    <dgm:pt modelId="{EE395586-919B-4B12-9398-8542120DB89D}" type="sibTrans" cxnId="{271FE84F-53FC-4F29-B48E-8EA84370E956}">
      <dgm:prSet/>
      <dgm:spPr/>
      <dgm:t>
        <a:bodyPr/>
        <a:lstStyle/>
        <a:p>
          <a:endParaRPr lang="en-US"/>
        </a:p>
      </dgm:t>
    </dgm:pt>
    <dgm:pt modelId="{DBBDDAFD-BA65-4E8D-B0D0-E3845FFCDB71}">
      <dgm:prSet/>
      <dgm:spPr/>
      <dgm:t>
        <a:bodyPr/>
        <a:lstStyle/>
        <a:p>
          <a:r>
            <a:rPr lang="en-US" dirty="0" smtClean="0"/>
            <a:t>Stolen passwords from insecure sites greatly simplify task</a:t>
          </a:r>
          <a:endParaRPr lang="en-US" dirty="0"/>
        </a:p>
      </dgm:t>
    </dgm:pt>
    <dgm:pt modelId="{B76C0F9E-2D13-4A25-9DBE-D855003AEC73}" type="parTrans" cxnId="{2AACD5CD-7BE8-4FE7-AE5F-D7EF92F40B0D}">
      <dgm:prSet/>
      <dgm:spPr/>
      <dgm:t>
        <a:bodyPr/>
        <a:lstStyle/>
        <a:p>
          <a:endParaRPr lang="en-US"/>
        </a:p>
      </dgm:t>
    </dgm:pt>
    <dgm:pt modelId="{4F8CE927-7C28-4B67-A0AB-07FF8EAE0969}" type="sibTrans" cxnId="{2AACD5CD-7BE8-4FE7-AE5F-D7EF92F40B0D}">
      <dgm:prSet/>
      <dgm:spPr/>
      <dgm:t>
        <a:bodyPr/>
        <a:lstStyle/>
        <a:p>
          <a:endParaRPr lang="en-US"/>
        </a:p>
      </dgm:t>
    </dgm:pt>
    <dgm:pt modelId="{99926D5F-4C39-4E41-B4E0-514E5C61AB74}" type="pres">
      <dgm:prSet presAssocID="{041193E9-6B0A-41B9-AFEA-D9A504A7CB6D}" presName="Name0" presStyleCnt="0">
        <dgm:presLayoutVars>
          <dgm:dir/>
          <dgm:animLvl val="lvl"/>
          <dgm:resizeHandles val="exact"/>
        </dgm:presLayoutVars>
      </dgm:prSet>
      <dgm:spPr/>
    </dgm:pt>
    <dgm:pt modelId="{2D9C2329-FBFD-4B5E-B40E-1B9AAC1E6B4D}" type="pres">
      <dgm:prSet presAssocID="{663A18B5-C2FB-4A8F-9C22-7B90841408D4}" presName="composite" presStyleCnt="0"/>
      <dgm:spPr/>
    </dgm:pt>
    <dgm:pt modelId="{A6BD2101-4AD0-4B6B-B255-5F66234DE6E1}" type="pres">
      <dgm:prSet presAssocID="{663A18B5-C2FB-4A8F-9C22-7B90841408D4}" presName="parTx" presStyleLbl="alignNode1" presStyleIdx="0" presStyleCnt="2">
        <dgm:presLayoutVars>
          <dgm:chMax val="0"/>
          <dgm:chPref val="0"/>
          <dgm:bulletEnabled val="1"/>
        </dgm:presLayoutVars>
      </dgm:prSet>
      <dgm:spPr/>
      <dgm:t>
        <a:bodyPr/>
        <a:lstStyle/>
        <a:p>
          <a:endParaRPr lang="en-US"/>
        </a:p>
      </dgm:t>
    </dgm:pt>
    <dgm:pt modelId="{5665FEF7-3F8C-4F18-BBA4-E99EEA24EE04}" type="pres">
      <dgm:prSet presAssocID="{663A18B5-C2FB-4A8F-9C22-7B90841408D4}" presName="desTx" presStyleLbl="alignAccFollowNode1" presStyleIdx="0" presStyleCnt="2">
        <dgm:presLayoutVars>
          <dgm:bulletEnabled val="1"/>
        </dgm:presLayoutVars>
      </dgm:prSet>
      <dgm:spPr/>
    </dgm:pt>
    <dgm:pt modelId="{CA065EFE-A5DC-4FD7-A06C-2EF576F09FD8}" type="pres">
      <dgm:prSet presAssocID="{0B9F777D-B089-431F-87FF-F249B789673F}" presName="space" presStyleCnt="0"/>
      <dgm:spPr/>
    </dgm:pt>
    <dgm:pt modelId="{09AEF2E1-7261-4B38-8512-A9D7DA4FAB53}" type="pres">
      <dgm:prSet presAssocID="{6C65CCAF-9AB8-40FD-A735-79A3D788B696}" presName="composite" presStyleCnt="0"/>
      <dgm:spPr/>
    </dgm:pt>
    <dgm:pt modelId="{096E2148-7AC4-4FBC-B9C1-B1DEAF392071}" type="pres">
      <dgm:prSet presAssocID="{6C65CCAF-9AB8-40FD-A735-79A3D788B696}" presName="parTx" presStyleLbl="alignNode1" presStyleIdx="1" presStyleCnt="2">
        <dgm:presLayoutVars>
          <dgm:chMax val="0"/>
          <dgm:chPref val="0"/>
          <dgm:bulletEnabled val="1"/>
        </dgm:presLayoutVars>
      </dgm:prSet>
      <dgm:spPr/>
    </dgm:pt>
    <dgm:pt modelId="{3976DF84-8F0B-4974-8C3B-7CE3CC5F9F2C}" type="pres">
      <dgm:prSet presAssocID="{6C65CCAF-9AB8-40FD-A735-79A3D788B696}" presName="desTx" presStyleLbl="alignAccFollowNode1" presStyleIdx="1" presStyleCnt="2">
        <dgm:presLayoutVars>
          <dgm:bulletEnabled val="1"/>
        </dgm:presLayoutVars>
      </dgm:prSet>
      <dgm:spPr/>
      <dgm:t>
        <a:bodyPr/>
        <a:lstStyle/>
        <a:p>
          <a:endParaRPr lang="en-US"/>
        </a:p>
      </dgm:t>
    </dgm:pt>
  </dgm:ptLst>
  <dgm:cxnLst>
    <dgm:cxn modelId="{E345ED50-689C-4E30-A644-02C43C3FDCD7}" type="presOf" srcId="{6C65CCAF-9AB8-40FD-A735-79A3D788B696}" destId="{096E2148-7AC4-4FBC-B9C1-B1DEAF392071}" srcOrd="0" destOrd="0" presId="urn:microsoft.com/office/officeart/2005/8/layout/hList1"/>
    <dgm:cxn modelId="{09426F3B-DC62-4F09-BE60-5E0D310F2965}" type="presOf" srcId="{663A18B5-C2FB-4A8F-9C22-7B90841408D4}" destId="{A6BD2101-4AD0-4B6B-B255-5F66234DE6E1}" srcOrd="0" destOrd="0" presId="urn:microsoft.com/office/officeart/2005/8/layout/hList1"/>
    <dgm:cxn modelId="{E4EEDB59-921E-46A6-93BB-679CBFF50EEC}" srcId="{663A18B5-C2FB-4A8F-9C22-7B90841408D4}" destId="{54A2E548-E4A3-44DE-B121-801691814C32}" srcOrd="0" destOrd="0" parTransId="{00A6ABB6-A056-4E17-9E8B-2B5287DCB304}" sibTransId="{7B5F438A-D753-445E-8672-9A2F4C48DD3C}"/>
    <dgm:cxn modelId="{96C8A861-ADB8-4E8C-8AD1-02F17D3C1C91}" srcId="{041193E9-6B0A-41B9-AFEA-D9A504A7CB6D}" destId="{6C65CCAF-9AB8-40FD-A735-79A3D788B696}" srcOrd="1" destOrd="0" parTransId="{945DEDED-7DB4-4B51-A024-E9B8BC82454C}" sibTransId="{A0C67655-6480-462E-81D1-4EEC67A828B0}"/>
    <dgm:cxn modelId="{5BB4D8A3-986C-4CE4-93F5-46EAADB957E2}" type="presOf" srcId="{0ABF3A83-7277-4C20-B33F-5FE1C218C264}" destId="{5665FEF7-3F8C-4F18-BBA4-E99EEA24EE04}" srcOrd="0" destOrd="1" presId="urn:microsoft.com/office/officeart/2005/8/layout/hList1"/>
    <dgm:cxn modelId="{78615C8C-73CE-4633-B9DE-5AFBCC1B9DCB}" type="presOf" srcId="{DBBDDAFD-BA65-4E8D-B0D0-E3845FFCDB71}" destId="{3976DF84-8F0B-4974-8C3B-7CE3CC5F9F2C}" srcOrd="0" destOrd="1" presId="urn:microsoft.com/office/officeart/2005/8/layout/hList1"/>
    <dgm:cxn modelId="{271FE84F-53FC-4F29-B48E-8EA84370E956}" srcId="{6C65CCAF-9AB8-40FD-A735-79A3D788B696}" destId="{C576D20B-8A2B-4625-9AA2-98DAD7B4AA1C}" srcOrd="0" destOrd="0" parTransId="{B973AF25-4FB7-4D8C-92BD-E87D24877464}" sibTransId="{EE395586-919B-4B12-9398-8542120DB89D}"/>
    <dgm:cxn modelId="{66E22AC5-ADA6-42B0-AE58-4255F8F0935C}" srcId="{041193E9-6B0A-41B9-AFEA-D9A504A7CB6D}" destId="{663A18B5-C2FB-4A8F-9C22-7B90841408D4}" srcOrd="0" destOrd="0" parTransId="{E3366155-367A-48FE-B17F-15EF807B05D0}" sibTransId="{0B9F777D-B089-431F-87FF-F249B789673F}"/>
    <dgm:cxn modelId="{2AACD5CD-7BE8-4FE7-AE5F-D7EF92F40B0D}" srcId="{C576D20B-8A2B-4625-9AA2-98DAD7B4AA1C}" destId="{DBBDDAFD-BA65-4E8D-B0D0-E3845FFCDB71}" srcOrd="0" destOrd="0" parTransId="{B76C0F9E-2D13-4A25-9DBE-D855003AEC73}" sibTransId="{4F8CE927-7C28-4B67-A0AB-07FF8EAE0969}"/>
    <dgm:cxn modelId="{8FE40286-7D81-43C7-944F-3C9B68FF7118}" srcId="{54A2E548-E4A3-44DE-B121-801691814C32}" destId="{0ABF3A83-7277-4C20-B33F-5FE1C218C264}" srcOrd="0" destOrd="0" parTransId="{504F46B6-5627-4172-A5E2-17A09A33A646}" sibTransId="{CCF71FFF-FC73-493B-8BD2-851AE1A921D4}"/>
    <dgm:cxn modelId="{283612E3-1029-4714-8A9B-D372BF3DC5F1}" type="presOf" srcId="{041193E9-6B0A-41B9-AFEA-D9A504A7CB6D}" destId="{99926D5F-4C39-4E41-B4E0-514E5C61AB74}" srcOrd="0" destOrd="0" presId="urn:microsoft.com/office/officeart/2005/8/layout/hList1"/>
    <dgm:cxn modelId="{E1746262-363B-494E-BE32-583552531AF9}" type="presOf" srcId="{C576D20B-8A2B-4625-9AA2-98DAD7B4AA1C}" destId="{3976DF84-8F0B-4974-8C3B-7CE3CC5F9F2C}" srcOrd="0" destOrd="0" presId="urn:microsoft.com/office/officeart/2005/8/layout/hList1"/>
    <dgm:cxn modelId="{140AAC6B-C103-4ECF-80DF-A7EBF9948BF0}" type="presOf" srcId="{54A2E548-E4A3-44DE-B121-801691814C32}" destId="{5665FEF7-3F8C-4F18-BBA4-E99EEA24EE04}" srcOrd="0" destOrd="0" presId="urn:microsoft.com/office/officeart/2005/8/layout/hList1"/>
    <dgm:cxn modelId="{43D10A6D-C850-4D6C-9341-000EFBDF6EBA}" type="presParOf" srcId="{99926D5F-4C39-4E41-B4E0-514E5C61AB74}" destId="{2D9C2329-FBFD-4B5E-B40E-1B9AAC1E6B4D}" srcOrd="0" destOrd="0" presId="urn:microsoft.com/office/officeart/2005/8/layout/hList1"/>
    <dgm:cxn modelId="{0869858A-3D15-42B2-8210-ACF4836584D0}" type="presParOf" srcId="{2D9C2329-FBFD-4B5E-B40E-1B9AAC1E6B4D}" destId="{A6BD2101-4AD0-4B6B-B255-5F66234DE6E1}" srcOrd="0" destOrd="0" presId="urn:microsoft.com/office/officeart/2005/8/layout/hList1"/>
    <dgm:cxn modelId="{07510B37-89E8-465B-93A0-34056DB678B8}" type="presParOf" srcId="{2D9C2329-FBFD-4B5E-B40E-1B9AAC1E6B4D}" destId="{5665FEF7-3F8C-4F18-BBA4-E99EEA24EE04}" srcOrd="1" destOrd="0" presId="urn:microsoft.com/office/officeart/2005/8/layout/hList1"/>
    <dgm:cxn modelId="{9D425502-2A5B-4ACE-BCD2-A1979C75C9B5}" type="presParOf" srcId="{99926D5F-4C39-4E41-B4E0-514E5C61AB74}" destId="{CA065EFE-A5DC-4FD7-A06C-2EF576F09FD8}" srcOrd="1" destOrd="0" presId="urn:microsoft.com/office/officeart/2005/8/layout/hList1"/>
    <dgm:cxn modelId="{AC5A3058-7BF2-4E2C-8749-E5CBAEE72553}" type="presParOf" srcId="{99926D5F-4C39-4E41-B4E0-514E5C61AB74}" destId="{09AEF2E1-7261-4B38-8512-A9D7DA4FAB53}" srcOrd="2" destOrd="0" presId="urn:microsoft.com/office/officeart/2005/8/layout/hList1"/>
    <dgm:cxn modelId="{914AF0C3-4DAA-43D4-BF83-6A16DEEF0FE8}" type="presParOf" srcId="{09AEF2E1-7261-4B38-8512-A9D7DA4FAB53}" destId="{096E2148-7AC4-4FBC-B9C1-B1DEAF392071}" srcOrd="0" destOrd="0" presId="urn:microsoft.com/office/officeart/2005/8/layout/hList1"/>
    <dgm:cxn modelId="{9054EC2C-8759-4746-8A40-A7E900D96D87}" type="presParOf" srcId="{09AEF2E1-7261-4B38-8512-A9D7DA4FAB53}" destId="{3976DF84-8F0B-4974-8C3B-7CE3CC5F9F2C}"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C1836255-191F-4056-A0AF-4793B33B1231}" type="doc">
      <dgm:prSet loTypeId="urn:microsoft.com/office/officeart/2005/8/layout/hList1" loCatId="list" qsTypeId="urn:microsoft.com/office/officeart/2005/8/quickstyle/simple1" qsCatId="simple" csTypeId="urn:microsoft.com/office/officeart/2005/8/colors/accent1_2" csCatId="accent1" phldr="1"/>
      <dgm:spPr/>
    </dgm:pt>
    <dgm:pt modelId="{539F7EAE-2288-41CB-9573-E2502ECBB7D4}">
      <dgm:prSet phldrT="[Text]"/>
      <dgm:spPr/>
      <dgm:t>
        <a:bodyPr/>
        <a:lstStyle/>
        <a:p>
          <a:r>
            <a:rPr lang="en-US" dirty="0" smtClean="0"/>
            <a:t>Smart cards</a:t>
          </a:r>
          <a:endParaRPr lang="en-US" dirty="0"/>
        </a:p>
      </dgm:t>
    </dgm:pt>
    <dgm:pt modelId="{BDE05DD2-28E9-4D54-AB85-E2F918F06680}" type="parTrans" cxnId="{E7B0B1C7-ABAA-422B-9118-81393115DE3D}">
      <dgm:prSet/>
      <dgm:spPr/>
      <dgm:t>
        <a:bodyPr/>
        <a:lstStyle/>
        <a:p>
          <a:endParaRPr lang="en-US"/>
        </a:p>
      </dgm:t>
    </dgm:pt>
    <dgm:pt modelId="{B818AC8B-5A5E-469D-86B1-11D797A6A07B}" type="sibTrans" cxnId="{E7B0B1C7-ABAA-422B-9118-81393115DE3D}">
      <dgm:prSet/>
      <dgm:spPr/>
      <dgm:t>
        <a:bodyPr/>
        <a:lstStyle/>
        <a:p>
          <a:endParaRPr lang="en-US"/>
        </a:p>
      </dgm:t>
    </dgm:pt>
    <dgm:pt modelId="{42826D77-7A99-4842-B0AB-55D99C725187}">
      <dgm:prSet/>
      <dgm:spPr/>
      <dgm:t>
        <a:bodyPr/>
        <a:lstStyle/>
        <a:p>
          <a:r>
            <a:rPr lang="en-US" smtClean="0"/>
            <a:t>Store ID</a:t>
          </a:r>
          <a:endParaRPr lang="en-US" dirty="0" smtClean="0"/>
        </a:p>
      </dgm:t>
    </dgm:pt>
    <dgm:pt modelId="{3EA96061-40B2-422A-9E10-BC33831EAAC1}" type="parTrans" cxnId="{0578D5B0-5FD8-4A1A-A112-A84EFB4DC534}">
      <dgm:prSet/>
      <dgm:spPr/>
      <dgm:t>
        <a:bodyPr/>
        <a:lstStyle/>
        <a:p>
          <a:endParaRPr lang="en-US"/>
        </a:p>
      </dgm:t>
    </dgm:pt>
    <dgm:pt modelId="{C444D3EA-B43B-40BD-BF51-C031CE02A521}" type="sibTrans" cxnId="{0578D5B0-5FD8-4A1A-A112-A84EFB4DC534}">
      <dgm:prSet/>
      <dgm:spPr/>
      <dgm:t>
        <a:bodyPr/>
        <a:lstStyle/>
        <a:p>
          <a:endParaRPr lang="en-US"/>
        </a:p>
      </dgm:t>
    </dgm:pt>
    <dgm:pt modelId="{5D84E5D7-8FDF-49F8-91DD-33420FF65416}">
      <dgm:prSet/>
      <dgm:spPr/>
      <dgm:t>
        <a:bodyPr/>
        <a:lstStyle/>
        <a:p>
          <a:r>
            <a:rPr lang="en-US" smtClean="0"/>
            <a:t>Digital certificate</a:t>
          </a:r>
          <a:endParaRPr lang="en-US" dirty="0" smtClean="0"/>
        </a:p>
      </dgm:t>
    </dgm:pt>
    <dgm:pt modelId="{EF7A7C74-D2E8-4839-8B31-0C4E2C9F3F80}" type="parTrans" cxnId="{D9C69692-E572-4D62-BF67-86101A75BB37}">
      <dgm:prSet/>
      <dgm:spPr/>
      <dgm:t>
        <a:bodyPr/>
        <a:lstStyle/>
        <a:p>
          <a:endParaRPr lang="en-US"/>
        </a:p>
      </dgm:t>
    </dgm:pt>
    <dgm:pt modelId="{CE728191-9D62-4B73-ACFD-923E7FE522B5}" type="sibTrans" cxnId="{D9C69692-E572-4D62-BF67-86101A75BB37}">
      <dgm:prSet/>
      <dgm:spPr/>
      <dgm:t>
        <a:bodyPr/>
        <a:lstStyle/>
        <a:p>
          <a:endParaRPr lang="en-US"/>
        </a:p>
      </dgm:t>
    </dgm:pt>
    <dgm:pt modelId="{36B06C3D-48C2-4890-A811-2A77A181FA6D}">
      <dgm:prSet/>
      <dgm:spPr/>
      <dgm:t>
        <a:bodyPr/>
        <a:lstStyle/>
        <a:p>
          <a:r>
            <a:rPr lang="en-US" dirty="0" smtClean="0"/>
            <a:t>Require dedicated readers</a:t>
          </a:r>
          <a:endParaRPr lang="en-US" dirty="0"/>
        </a:p>
      </dgm:t>
    </dgm:pt>
    <dgm:pt modelId="{DBA66714-29E6-415C-A695-B2CC7D8352F5}" type="parTrans" cxnId="{047DA54C-B9D2-4B21-AE77-CC51840AF6DB}">
      <dgm:prSet/>
      <dgm:spPr/>
      <dgm:t>
        <a:bodyPr/>
        <a:lstStyle/>
        <a:p>
          <a:endParaRPr lang="en-US"/>
        </a:p>
      </dgm:t>
    </dgm:pt>
    <dgm:pt modelId="{9816744E-D140-41BD-B442-F68FBE4E7BDC}" type="sibTrans" cxnId="{047DA54C-B9D2-4B21-AE77-CC51840AF6DB}">
      <dgm:prSet/>
      <dgm:spPr/>
      <dgm:t>
        <a:bodyPr/>
        <a:lstStyle/>
        <a:p>
          <a:endParaRPr lang="en-US"/>
        </a:p>
      </dgm:t>
    </dgm:pt>
    <dgm:pt modelId="{F6425F3D-C508-403A-9C8E-87A00D50A146}">
      <dgm:prSet/>
      <dgm:spPr/>
      <dgm:t>
        <a:bodyPr/>
        <a:lstStyle/>
        <a:p>
          <a:r>
            <a:rPr lang="en-US" smtClean="0"/>
            <a:t>Hardware tokens</a:t>
          </a:r>
          <a:endParaRPr lang="en-US" dirty="0" smtClean="0"/>
        </a:p>
      </dgm:t>
    </dgm:pt>
    <dgm:pt modelId="{21AB32FD-B027-4A55-BCEC-ABEFA3334376}" type="parTrans" cxnId="{8FBCB1FC-F003-4F54-A028-7190283AABE0}">
      <dgm:prSet/>
      <dgm:spPr/>
      <dgm:t>
        <a:bodyPr/>
        <a:lstStyle/>
        <a:p>
          <a:endParaRPr lang="en-US"/>
        </a:p>
      </dgm:t>
    </dgm:pt>
    <dgm:pt modelId="{5FBA5B25-974C-48AC-B4AD-8D80E8E32B64}" type="sibTrans" cxnId="{8FBCB1FC-F003-4F54-A028-7190283AABE0}">
      <dgm:prSet/>
      <dgm:spPr/>
      <dgm:t>
        <a:bodyPr/>
        <a:lstStyle/>
        <a:p>
          <a:endParaRPr lang="en-US"/>
        </a:p>
      </dgm:t>
    </dgm:pt>
    <dgm:pt modelId="{2F6AD15B-59AD-4887-93CE-85E48B000F96}">
      <dgm:prSet/>
      <dgm:spPr/>
      <dgm:t>
        <a:bodyPr/>
        <a:lstStyle/>
        <a:p>
          <a:r>
            <a:rPr lang="en-US" smtClean="0"/>
            <a:t>Generate numbers based on a pre-defined sequence</a:t>
          </a:r>
          <a:endParaRPr lang="en-US" dirty="0" smtClean="0"/>
        </a:p>
      </dgm:t>
    </dgm:pt>
    <dgm:pt modelId="{A4AFAB30-FEDE-41F3-8C33-01C19BC680B9}" type="parTrans" cxnId="{392B4062-5317-479A-A434-BB8FCC074F70}">
      <dgm:prSet/>
      <dgm:spPr/>
      <dgm:t>
        <a:bodyPr/>
        <a:lstStyle/>
        <a:p>
          <a:endParaRPr lang="en-US"/>
        </a:p>
      </dgm:t>
    </dgm:pt>
    <dgm:pt modelId="{B9DE88B1-BCCE-4EDC-9170-D93F40D5D8E9}" type="sibTrans" cxnId="{392B4062-5317-479A-A434-BB8FCC074F70}">
      <dgm:prSet/>
      <dgm:spPr/>
      <dgm:t>
        <a:bodyPr/>
        <a:lstStyle/>
        <a:p>
          <a:endParaRPr lang="en-US"/>
        </a:p>
      </dgm:t>
    </dgm:pt>
    <dgm:pt modelId="{191AF211-D0C9-4487-B0B5-BA676F2A042E}">
      <dgm:prSet/>
      <dgm:spPr/>
      <dgm:t>
        <a:bodyPr/>
        <a:lstStyle/>
        <a:p>
          <a:r>
            <a:rPr lang="en-US" smtClean="0"/>
            <a:t>E.g. every 30 seconds</a:t>
          </a:r>
          <a:endParaRPr lang="en-US" dirty="0" smtClean="0"/>
        </a:p>
      </dgm:t>
    </dgm:pt>
    <dgm:pt modelId="{18CFCEC5-8D09-4FAD-AA9A-6CE67C103E59}" type="parTrans" cxnId="{76475390-0EDF-4D60-B8EA-93555EB66924}">
      <dgm:prSet/>
      <dgm:spPr/>
      <dgm:t>
        <a:bodyPr/>
        <a:lstStyle/>
        <a:p>
          <a:endParaRPr lang="en-US"/>
        </a:p>
      </dgm:t>
    </dgm:pt>
    <dgm:pt modelId="{A26B8975-D344-439A-84A6-8D4CADE753B8}" type="sibTrans" cxnId="{76475390-0EDF-4D60-B8EA-93555EB66924}">
      <dgm:prSet/>
      <dgm:spPr/>
      <dgm:t>
        <a:bodyPr/>
        <a:lstStyle/>
        <a:p>
          <a:endParaRPr lang="en-US"/>
        </a:p>
      </dgm:t>
    </dgm:pt>
    <dgm:pt modelId="{52689887-9C5A-4D60-B0AA-447B4D4A6A20}">
      <dgm:prSet/>
      <dgm:spPr/>
      <dgm:t>
        <a:bodyPr/>
        <a:lstStyle/>
        <a:p>
          <a:r>
            <a:rPr lang="en-US" smtClean="0"/>
            <a:t>Entered in a conventional form</a:t>
          </a:r>
          <a:endParaRPr lang="en-US" dirty="0" smtClean="0"/>
        </a:p>
      </dgm:t>
    </dgm:pt>
    <dgm:pt modelId="{6A832531-C89F-443F-8247-8ACDAFC4D40A}" type="parTrans" cxnId="{2CB72591-EA0C-4814-8918-0FBC12B63238}">
      <dgm:prSet/>
      <dgm:spPr/>
      <dgm:t>
        <a:bodyPr/>
        <a:lstStyle/>
        <a:p>
          <a:endParaRPr lang="en-US"/>
        </a:p>
      </dgm:t>
    </dgm:pt>
    <dgm:pt modelId="{8B783262-C82B-42C3-98F4-F6CC1546B1B7}" type="sibTrans" cxnId="{2CB72591-EA0C-4814-8918-0FBC12B63238}">
      <dgm:prSet/>
      <dgm:spPr/>
      <dgm:t>
        <a:bodyPr/>
        <a:lstStyle/>
        <a:p>
          <a:endParaRPr lang="en-US"/>
        </a:p>
      </dgm:t>
    </dgm:pt>
    <dgm:pt modelId="{6493D495-A337-4F36-A15C-365B72D37BAF}">
      <dgm:prSet/>
      <dgm:spPr/>
      <dgm:t>
        <a:bodyPr/>
        <a:lstStyle/>
        <a:p>
          <a:r>
            <a:rPr lang="en-US" smtClean="0"/>
            <a:t>No new hardware needed</a:t>
          </a:r>
          <a:endParaRPr lang="en-US" dirty="0" smtClean="0"/>
        </a:p>
      </dgm:t>
    </dgm:pt>
    <dgm:pt modelId="{ED6E56EC-DBCD-4F2A-A87F-C3AF49543ED6}" type="parTrans" cxnId="{28D64C68-60E6-4490-A15E-8066F143144C}">
      <dgm:prSet/>
      <dgm:spPr/>
      <dgm:t>
        <a:bodyPr/>
        <a:lstStyle/>
        <a:p>
          <a:endParaRPr lang="en-US"/>
        </a:p>
      </dgm:t>
    </dgm:pt>
    <dgm:pt modelId="{F546CF98-B06D-40E9-81BC-10D482D6C0D2}" type="sibTrans" cxnId="{28D64C68-60E6-4490-A15E-8066F143144C}">
      <dgm:prSet/>
      <dgm:spPr/>
      <dgm:t>
        <a:bodyPr/>
        <a:lstStyle/>
        <a:p>
          <a:endParaRPr lang="en-US"/>
        </a:p>
      </dgm:t>
    </dgm:pt>
    <dgm:pt modelId="{2BDEC4C0-8077-416F-90D0-A8083782462A}">
      <dgm:prSet/>
      <dgm:spPr/>
      <dgm:t>
        <a:bodyPr/>
        <a:lstStyle/>
        <a:p>
          <a:r>
            <a:rPr lang="en-US" smtClean="0"/>
            <a:t>Software based tokens</a:t>
          </a:r>
          <a:endParaRPr lang="en-US" dirty="0"/>
        </a:p>
      </dgm:t>
    </dgm:pt>
    <dgm:pt modelId="{B3788CC1-B58E-4DDD-B5C3-678FE1ED43AD}" type="parTrans" cxnId="{E501DD77-C286-4773-9D14-53886F38752C}">
      <dgm:prSet/>
      <dgm:spPr/>
      <dgm:t>
        <a:bodyPr/>
        <a:lstStyle/>
        <a:p>
          <a:endParaRPr lang="en-US"/>
        </a:p>
      </dgm:t>
    </dgm:pt>
    <dgm:pt modelId="{8E40FF1C-CA4A-47AD-93ED-E2CAF715CD47}" type="sibTrans" cxnId="{E501DD77-C286-4773-9D14-53886F38752C}">
      <dgm:prSet/>
      <dgm:spPr/>
      <dgm:t>
        <a:bodyPr/>
        <a:lstStyle/>
        <a:p>
          <a:endParaRPr lang="en-US"/>
        </a:p>
      </dgm:t>
    </dgm:pt>
    <dgm:pt modelId="{FB5D1485-26C6-44D4-9714-DB583FEE81FB}">
      <dgm:prSet/>
      <dgm:spPr/>
      <dgm:t>
        <a:bodyPr/>
        <a:lstStyle/>
        <a:p>
          <a:r>
            <a:rPr lang="en-US" smtClean="0"/>
            <a:t>Smartphone applications that generate number sequences</a:t>
          </a:r>
          <a:endParaRPr lang="en-US" dirty="0"/>
        </a:p>
      </dgm:t>
    </dgm:pt>
    <dgm:pt modelId="{702F9F80-833F-431A-A3AF-624774A8F33A}" type="parTrans" cxnId="{CD68154D-08B1-4641-B591-C0DEEBA74506}">
      <dgm:prSet/>
      <dgm:spPr/>
      <dgm:t>
        <a:bodyPr/>
        <a:lstStyle/>
        <a:p>
          <a:endParaRPr lang="en-US"/>
        </a:p>
      </dgm:t>
    </dgm:pt>
    <dgm:pt modelId="{598CC098-6243-4A51-9D33-65477F168F82}" type="sibTrans" cxnId="{CD68154D-08B1-4641-B591-C0DEEBA74506}">
      <dgm:prSet/>
      <dgm:spPr/>
      <dgm:t>
        <a:bodyPr/>
        <a:lstStyle/>
        <a:p>
          <a:endParaRPr lang="en-US"/>
        </a:p>
      </dgm:t>
    </dgm:pt>
    <dgm:pt modelId="{C4347D43-B0C8-4457-A763-5E39EF2551AC}">
      <dgm:prSet/>
      <dgm:spPr/>
      <dgm:t>
        <a:bodyPr/>
        <a:lstStyle/>
        <a:p>
          <a:r>
            <a:rPr lang="en-US" smtClean="0"/>
            <a:t>Text-messaging based tokens</a:t>
          </a:r>
          <a:endParaRPr lang="en-US" dirty="0"/>
        </a:p>
      </dgm:t>
    </dgm:pt>
    <dgm:pt modelId="{6974EFCD-4C3D-4ACA-B614-6CBC8AD2F364}" type="parTrans" cxnId="{42F74522-2D60-4650-9E7C-5F590D0643FC}">
      <dgm:prSet/>
      <dgm:spPr/>
      <dgm:t>
        <a:bodyPr/>
        <a:lstStyle/>
        <a:p>
          <a:endParaRPr lang="en-US"/>
        </a:p>
      </dgm:t>
    </dgm:pt>
    <dgm:pt modelId="{396DB45C-C119-4FA1-9157-9C9A9A0D16B2}" type="sibTrans" cxnId="{42F74522-2D60-4650-9E7C-5F590D0643FC}">
      <dgm:prSet/>
      <dgm:spPr/>
      <dgm:t>
        <a:bodyPr/>
        <a:lstStyle/>
        <a:p>
          <a:endParaRPr lang="en-US"/>
        </a:p>
      </dgm:t>
    </dgm:pt>
    <dgm:pt modelId="{6BCBE78C-8CE1-4FA9-9E99-2632E32E2415}">
      <dgm:prSet/>
      <dgm:spPr/>
      <dgm:t>
        <a:bodyPr/>
        <a:lstStyle/>
        <a:p>
          <a:r>
            <a:rPr lang="en-US" smtClean="0"/>
            <a:t>When using a new machine to login</a:t>
          </a:r>
          <a:endParaRPr lang="en-US" dirty="0"/>
        </a:p>
      </dgm:t>
    </dgm:pt>
    <dgm:pt modelId="{1DDC029F-E524-49F6-A625-71DE09EC245B}" type="parTrans" cxnId="{2CA88420-6698-44D7-9ABC-A86EBCE46ADF}">
      <dgm:prSet/>
      <dgm:spPr/>
      <dgm:t>
        <a:bodyPr/>
        <a:lstStyle/>
        <a:p>
          <a:endParaRPr lang="en-US"/>
        </a:p>
      </dgm:t>
    </dgm:pt>
    <dgm:pt modelId="{1F9B1A3B-F120-44B5-BBA8-FF4C810D05F6}" type="sibTrans" cxnId="{2CA88420-6698-44D7-9ABC-A86EBCE46ADF}">
      <dgm:prSet/>
      <dgm:spPr/>
      <dgm:t>
        <a:bodyPr/>
        <a:lstStyle/>
        <a:p>
          <a:endParaRPr lang="en-US"/>
        </a:p>
      </dgm:t>
    </dgm:pt>
    <dgm:pt modelId="{7A447BBB-C3DB-4816-9AE2-DA8872A76A36}">
      <dgm:prSet/>
      <dgm:spPr/>
      <dgm:t>
        <a:bodyPr/>
        <a:lstStyle/>
        <a:p>
          <a:r>
            <a:rPr lang="en-US" smtClean="0"/>
            <a:t>Service sends a number to a pre-registered cell-phone</a:t>
          </a:r>
          <a:endParaRPr lang="en-US" dirty="0"/>
        </a:p>
      </dgm:t>
    </dgm:pt>
    <dgm:pt modelId="{EA26FDB9-BF70-449C-87FE-20A949115335}" type="parTrans" cxnId="{0165C18C-215E-41B3-AB2D-F5449CDADBFC}">
      <dgm:prSet/>
      <dgm:spPr/>
      <dgm:t>
        <a:bodyPr/>
        <a:lstStyle/>
        <a:p>
          <a:endParaRPr lang="en-US"/>
        </a:p>
      </dgm:t>
    </dgm:pt>
    <dgm:pt modelId="{4DBCD949-2815-4F14-AD5A-5B9555CA2CE5}" type="sibTrans" cxnId="{0165C18C-215E-41B3-AB2D-F5449CDADBFC}">
      <dgm:prSet/>
      <dgm:spPr/>
      <dgm:t>
        <a:bodyPr/>
        <a:lstStyle/>
        <a:p>
          <a:endParaRPr lang="en-US"/>
        </a:p>
      </dgm:t>
    </dgm:pt>
    <dgm:pt modelId="{E66BD2C5-48B2-4994-8840-F79F0E52B20F}" type="pres">
      <dgm:prSet presAssocID="{C1836255-191F-4056-A0AF-4793B33B1231}" presName="Name0" presStyleCnt="0">
        <dgm:presLayoutVars>
          <dgm:dir/>
          <dgm:animLvl val="lvl"/>
          <dgm:resizeHandles val="exact"/>
        </dgm:presLayoutVars>
      </dgm:prSet>
      <dgm:spPr/>
    </dgm:pt>
    <dgm:pt modelId="{4C3EFEB6-6F9E-4692-9191-E0A64FD8A4D0}" type="pres">
      <dgm:prSet presAssocID="{539F7EAE-2288-41CB-9573-E2502ECBB7D4}" presName="composite" presStyleCnt="0"/>
      <dgm:spPr/>
    </dgm:pt>
    <dgm:pt modelId="{CEEFE47C-0911-4ED0-B946-835A5BE2A282}" type="pres">
      <dgm:prSet presAssocID="{539F7EAE-2288-41CB-9573-E2502ECBB7D4}" presName="parTx" presStyleLbl="alignNode1" presStyleIdx="0" presStyleCnt="3">
        <dgm:presLayoutVars>
          <dgm:chMax val="0"/>
          <dgm:chPref val="0"/>
          <dgm:bulletEnabled val="1"/>
        </dgm:presLayoutVars>
      </dgm:prSet>
      <dgm:spPr/>
    </dgm:pt>
    <dgm:pt modelId="{BCAAEEAB-E44F-493F-9021-23865AEE9817}" type="pres">
      <dgm:prSet presAssocID="{539F7EAE-2288-41CB-9573-E2502ECBB7D4}" presName="desTx" presStyleLbl="alignAccFollowNode1" presStyleIdx="0" presStyleCnt="3">
        <dgm:presLayoutVars>
          <dgm:bulletEnabled val="1"/>
        </dgm:presLayoutVars>
      </dgm:prSet>
      <dgm:spPr/>
    </dgm:pt>
    <dgm:pt modelId="{C8199080-6E76-470C-90DF-31C066F55806}" type="pres">
      <dgm:prSet presAssocID="{B818AC8B-5A5E-469D-86B1-11D797A6A07B}" presName="space" presStyleCnt="0"/>
      <dgm:spPr/>
    </dgm:pt>
    <dgm:pt modelId="{823FF07B-FC57-4482-85DD-D6003E2D30D6}" type="pres">
      <dgm:prSet presAssocID="{F6425F3D-C508-403A-9C8E-87A00D50A146}" presName="composite" presStyleCnt="0"/>
      <dgm:spPr/>
    </dgm:pt>
    <dgm:pt modelId="{D8F3D2C6-18B5-48FD-BD1E-5706D242C6A9}" type="pres">
      <dgm:prSet presAssocID="{F6425F3D-C508-403A-9C8E-87A00D50A146}" presName="parTx" presStyleLbl="alignNode1" presStyleIdx="1" presStyleCnt="3">
        <dgm:presLayoutVars>
          <dgm:chMax val="0"/>
          <dgm:chPref val="0"/>
          <dgm:bulletEnabled val="1"/>
        </dgm:presLayoutVars>
      </dgm:prSet>
      <dgm:spPr/>
    </dgm:pt>
    <dgm:pt modelId="{95A03105-0F89-4129-95A4-774D6A2F942D}" type="pres">
      <dgm:prSet presAssocID="{F6425F3D-C508-403A-9C8E-87A00D50A146}" presName="desTx" presStyleLbl="alignAccFollowNode1" presStyleIdx="1" presStyleCnt="3">
        <dgm:presLayoutVars>
          <dgm:bulletEnabled val="1"/>
        </dgm:presLayoutVars>
      </dgm:prSet>
      <dgm:spPr/>
    </dgm:pt>
    <dgm:pt modelId="{4887A356-3B35-4AEE-8D16-60B847609315}" type="pres">
      <dgm:prSet presAssocID="{5FBA5B25-974C-48AC-B4AD-8D80E8E32B64}" presName="space" presStyleCnt="0"/>
      <dgm:spPr/>
    </dgm:pt>
    <dgm:pt modelId="{A86B76A8-97F8-4E93-8D4F-C35E7D0860DF}" type="pres">
      <dgm:prSet presAssocID="{2BDEC4C0-8077-416F-90D0-A8083782462A}" presName="composite" presStyleCnt="0"/>
      <dgm:spPr/>
    </dgm:pt>
    <dgm:pt modelId="{86EF936E-0AC5-4B9F-B957-7B6E73DE34E9}" type="pres">
      <dgm:prSet presAssocID="{2BDEC4C0-8077-416F-90D0-A8083782462A}" presName="parTx" presStyleLbl="alignNode1" presStyleIdx="2" presStyleCnt="3">
        <dgm:presLayoutVars>
          <dgm:chMax val="0"/>
          <dgm:chPref val="0"/>
          <dgm:bulletEnabled val="1"/>
        </dgm:presLayoutVars>
      </dgm:prSet>
      <dgm:spPr/>
    </dgm:pt>
    <dgm:pt modelId="{3BD9BCB0-EAFD-49C6-AA53-72F883A23500}" type="pres">
      <dgm:prSet presAssocID="{2BDEC4C0-8077-416F-90D0-A8083782462A}" presName="desTx" presStyleLbl="alignAccFollowNode1" presStyleIdx="2" presStyleCnt="3">
        <dgm:presLayoutVars>
          <dgm:bulletEnabled val="1"/>
        </dgm:presLayoutVars>
      </dgm:prSet>
      <dgm:spPr/>
    </dgm:pt>
  </dgm:ptLst>
  <dgm:cxnLst>
    <dgm:cxn modelId="{A09BC261-88CE-4E52-B6D0-322509ED3E66}" type="presOf" srcId="{42826D77-7A99-4842-B0AB-55D99C725187}" destId="{BCAAEEAB-E44F-493F-9021-23865AEE9817}" srcOrd="0" destOrd="0" presId="urn:microsoft.com/office/officeart/2005/8/layout/hList1"/>
    <dgm:cxn modelId="{EC0BF071-F309-4200-B671-55472F4C5C90}" type="presOf" srcId="{191AF211-D0C9-4487-B0B5-BA676F2A042E}" destId="{95A03105-0F89-4129-95A4-774D6A2F942D}" srcOrd="0" destOrd="1" presId="urn:microsoft.com/office/officeart/2005/8/layout/hList1"/>
    <dgm:cxn modelId="{76475390-0EDF-4D60-B8EA-93555EB66924}" srcId="{2F6AD15B-59AD-4887-93CE-85E48B000F96}" destId="{191AF211-D0C9-4487-B0B5-BA676F2A042E}" srcOrd="0" destOrd="0" parTransId="{18CFCEC5-8D09-4FAD-AA9A-6CE67C103E59}" sibTransId="{A26B8975-D344-439A-84A6-8D4CADE753B8}"/>
    <dgm:cxn modelId="{8FBCB1FC-F003-4F54-A028-7190283AABE0}" srcId="{C1836255-191F-4056-A0AF-4793B33B1231}" destId="{F6425F3D-C508-403A-9C8E-87A00D50A146}" srcOrd="1" destOrd="0" parTransId="{21AB32FD-B027-4A55-BCEC-ABEFA3334376}" sibTransId="{5FBA5B25-974C-48AC-B4AD-8D80E8E32B64}"/>
    <dgm:cxn modelId="{D9C69692-E572-4D62-BF67-86101A75BB37}" srcId="{539F7EAE-2288-41CB-9573-E2502ECBB7D4}" destId="{5D84E5D7-8FDF-49F8-91DD-33420FF65416}" srcOrd="1" destOrd="0" parTransId="{EF7A7C74-D2E8-4839-8B31-0C4E2C9F3F80}" sibTransId="{CE728191-9D62-4B73-ACFD-923E7FE522B5}"/>
    <dgm:cxn modelId="{CD68154D-08B1-4641-B591-C0DEEBA74506}" srcId="{2BDEC4C0-8077-416F-90D0-A8083782462A}" destId="{FB5D1485-26C6-44D4-9714-DB583FEE81FB}" srcOrd="0" destOrd="0" parTransId="{702F9F80-833F-431A-A3AF-624774A8F33A}" sibTransId="{598CC098-6243-4A51-9D33-65477F168F82}"/>
    <dgm:cxn modelId="{FC9D9EAA-FF60-4C87-8BC6-50031673B7E6}" type="presOf" srcId="{FB5D1485-26C6-44D4-9714-DB583FEE81FB}" destId="{3BD9BCB0-EAFD-49C6-AA53-72F883A23500}" srcOrd="0" destOrd="0" presId="urn:microsoft.com/office/officeart/2005/8/layout/hList1"/>
    <dgm:cxn modelId="{F394103F-8E61-4D86-8B79-2193548ED727}" type="presOf" srcId="{6BCBE78C-8CE1-4FA9-9E99-2632E32E2415}" destId="{3BD9BCB0-EAFD-49C6-AA53-72F883A23500}" srcOrd="0" destOrd="2" presId="urn:microsoft.com/office/officeart/2005/8/layout/hList1"/>
    <dgm:cxn modelId="{72A8A9E3-485A-42D9-9D3A-93A1F6962506}" type="presOf" srcId="{F6425F3D-C508-403A-9C8E-87A00D50A146}" destId="{D8F3D2C6-18B5-48FD-BD1E-5706D242C6A9}" srcOrd="0" destOrd="0" presId="urn:microsoft.com/office/officeart/2005/8/layout/hList1"/>
    <dgm:cxn modelId="{E7B0B1C7-ABAA-422B-9118-81393115DE3D}" srcId="{C1836255-191F-4056-A0AF-4793B33B1231}" destId="{539F7EAE-2288-41CB-9573-E2502ECBB7D4}" srcOrd="0" destOrd="0" parTransId="{BDE05DD2-28E9-4D54-AB85-E2F918F06680}" sibTransId="{B818AC8B-5A5E-469D-86B1-11D797A6A07B}"/>
    <dgm:cxn modelId="{A5D76760-5904-4B63-BFD7-20D880F09236}" type="presOf" srcId="{36B06C3D-48C2-4890-A811-2A77A181FA6D}" destId="{BCAAEEAB-E44F-493F-9021-23865AEE9817}" srcOrd="0" destOrd="2" presId="urn:microsoft.com/office/officeart/2005/8/layout/hList1"/>
    <dgm:cxn modelId="{E501DD77-C286-4773-9D14-53886F38752C}" srcId="{C1836255-191F-4056-A0AF-4793B33B1231}" destId="{2BDEC4C0-8077-416F-90D0-A8083782462A}" srcOrd="2" destOrd="0" parTransId="{B3788CC1-B58E-4DDD-B5C3-678FE1ED43AD}" sibTransId="{8E40FF1C-CA4A-47AD-93ED-E2CAF715CD47}"/>
    <dgm:cxn modelId="{047DA54C-B9D2-4B21-AE77-CC51840AF6DB}" srcId="{539F7EAE-2288-41CB-9573-E2502ECBB7D4}" destId="{36B06C3D-48C2-4890-A811-2A77A181FA6D}" srcOrd="2" destOrd="0" parTransId="{DBA66714-29E6-415C-A695-B2CC7D8352F5}" sibTransId="{9816744E-D140-41BD-B442-F68FBE4E7BDC}"/>
    <dgm:cxn modelId="{78DD36EA-0C5B-49E9-BBF3-05CE05EC880B}" type="presOf" srcId="{5D84E5D7-8FDF-49F8-91DD-33420FF65416}" destId="{BCAAEEAB-E44F-493F-9021-23865AEE9817}" srcOrd="0" destOrd="1" presId="urn:microsoft.com/office/officeart/2005/8/layout/hList1"/>
    <dgm:cxn modelId="{34CD7BAE-CC93-419F-AF9A-DF5B7899D335}" type="presOf" srcId="{52689887-9C5A-4D60-B0AA-447B4D4A6A20}" destId="{95A03105-0F89-4129-95A4-774D6A2F942D}" srcOrd="0" destOrd="2" presId="urn:microsoft.com/office/officeart/2005/8/layout/hList1"/>
    <dgm:cxn modelId="{0165C18C-215E-41B3-AB2D-F5449CDADBFC}" srcId="{6BCBE78C-8CE1-4FA9-9E99-2632E32E2415}" destId="{7A447BBB-C3DB-4816-9AE2-DA8872A76A36}" srcOrd="0" destOrd="0" parTransId="{EA26FDB9-BF70-449C-87FE-20A949115335}" sibTransId="{4DBCD949-2815-4F14-AD5A-5B9555CA2CE5}"/>
    <dgm:cxn modelId="{4FE22287-CB62-4AE8-828E-3BC3A6ABB9BB}" type="presOf" srcId="{539F7EAE-2288-41CB-9573-E2502ECBB7D4}" destId="{CEEFE47C-0911-4ED0-B946-835A5BE2A282}" srcOrd="0" destOrd="0" presId="urn:microsoft.com/office/officeart/2005/8/layout/hList1"/>
    <dgm:cxn modelId="{3ECF9510-5F8C-4F02-B24F-C29A38805B2C}" type="presOf" srcId="{6493D495-A337-4F36-A15C-365B72D37BAF}" destId="{95A03105-0F89-4129-95A4-774D6A2F942D}" srcOrd="0" destOrd="3" presId="urn:microsoft.com/office/officeart/2005/8/layout/hList1"/>
    <dgm:cxn modelId="{D05BBFD0-F742-4246-85AE-A977A2E46B42}" type="presOf" srcId="{2BDEC4C0-8077-416F-90D0-A8083782462A}" destId="{86EF936E-0AC5-4B9F-B957-7B6E73DE34E9}" srcOrd="0" destOrd="0" presId="urn:microsoft.com/office/officeart/2005/8/layout/hList1"/>
    <dgm:cxn modelId="{42F74522-2D60-4650-9E7C-5F590D0643FC}" srcId="{2BDEC4C0-8077-416F-90D0-A8083782462A}" destId="{C4347D43-B0C8-4457-A763-5E39EF2551AC}" srcOrd="1" destOrd="0" parTransId="{6974EFCD-4C3D-4ACA-B614-6CBC8AD2F364}" sibTransId="{396DB45C-C119-4FA1-9157-9C9A9A0D16B2}"/>
    <dgm:cxn modelId="{0FB84AB0-8272-4389-89AC-CD8A5CBA91EB}" type="presOf" srcId="{2F6AD15B-59AD-4887-93CE-85E48B000F96}" destId="{95A03105-0F89-4129-95A4-774D6A2F942D}" srcOrd="0" destOrd="0" presId="urn:microsoft.com/office/officeart/2005/8/layout/hList1"/>
    <dgm:cxn modelId="{392B4062-5317-479A-A434-BB8FCC074F70}" srcId="{F6425F3D-C508-403A-9C8E-87A00D50A146}" destId="{2F6AD15B-59AD-4887-93CE-85E48B000F96}" srcOrd="0" destOrd="0" parTransId="{A4AFAB30-FEDE-41F3-8C33-01C19BC680B9}" sibTransId="{B9DE88B1-BCCE-4EDC-9170-D93F40D5D8E9}"/>
    <dgm:cxn modelId="{ED8CA3E2-2CB3-4F37-8918-E4E73A53EFBD}" type="presOf" srcId="{C4347D43-B0C8-4457-A763-5E39EF2551AC}" destId="{3BD9BCB0-EAFD-49C6-AA53-72F883A23500}" srcOrd="0" destOrd="1" presId="urn:microsoft.com/office/officeart/2005/8/layout/hList1"/>
    <dgm:cxn modelId="{2CA88420-6698-44D7-9ABC-A86EBCE46ADF}" srcId="{C4347D43-B0C8-4457-A763-5E39EF2551AC}" destId="{6BCBE78C-8CE1-4FA9-9E99-2632E32E2415}" srcOrd="0" destOrd="0" parTransId="{1DDC029F-E524-49F6-A625-71DE09EC245B}" sibTransId="{1F9B1A3B-F120-44B5-BBA8-FF4C810D05F6}"/>
    <dgm:cxn modelId="{0578D5B0-5FD8-4A1A-A112-A84EFB4DC534}" srcId="{539F7EAE-2288-41CB-9573-E2502ECBB7D4}" destId="{42826D77-7A99-4842-B0AB-55D99C725187}" srcOrd="0" destOrd="0" parTransId="{3EA96061-40B2-422A-9E10-BC33831EAAC1}" sibTransId="{C444D3EA-B43B-40BD-BF51-C031CE02A521}"/>
    <dgm:cxn modelId="{BF194FE0-0A30-4F64-8CF2-CECA3854947D}" type="presOf" srcId="{C1836255-191F-4056-A0AF-4793B33B1231}" destId="{E66BD2C5-48B2-4994-8840-F79F0E52B20F}" srcOrd="0" destOrd="0" presId="urn:microsoft.com/office/officeart/2005/8/layout/hList1"/>
    <dgm:cxn modelId="{3D5FDD44-99A3-4F9C-94FB-8FF71150799E}" type="presOf" srcId="{7A447BBB-C3DB-4816-9AE2-DA8872A76A36}" destId="{3BD9BCB0-EAFD-49C6-AA53-72F883A23500}" srcOrd="0" destOrd="3" presId="urn:microsoft.com/office/officeart/2005/8/layout/hList1"/>
    <dgm:cxn modelId="{28D64C68-60E6-4490-A15E-8066F143144C}" srcId="{52689887-9C5A-4D60-B0AA-447B4D4A6A20}" destId="{6493D495-A337-4F36-A15C-365B72D37BAF}" srcOrd="0" destOrd="0" parTransId="{ED6E56EC-DBCD-4F2A-A87F-C3AF49543ED6}" sibTransId="{F546CF98-B06D-40E9-81BC-10D482D6C0D2}"/>
    <dgm:cxn modelId="{2CB72591-EA0C-4814-8918-0FBC12B63238}" srcId="{F6425F3D-C508-403A-9C8E-87A00D50A146}" destId="{52689887-9C5A-4D60-B0AA-447B4D4A6A20}" srcOrd="1" destOrd="0" parTransId="{6A832531-C89F-443F-8247-8ACDAFC4D40A}" sibTransId="{8B783262-C82B-42C3-98F4-F6CC1546B1B7}"/>
    <dgm:cxn modelId="{7B56CDB1-0B0B-4FD1-B07E-1F73EE4A18DE}" type="presParOf" srcId="{E66BD2C5-48B2-4994-8840-F79F0E52B20F}" destId="{4C3EFEB6-6F9E-4692-9191-E0A64FD8A4D0}" srcOrd="0" destOrd="0" presId="urn:microsoft.com/office/officeart/2005/8/layout/hList1"/>
    <dgm:cxn modelId="{FC13332A-1E82-4486-B8AD-B09410118783}" type="presParOf" srcId="{4C3EFEB6-6F9E-4692-9191-E0A64FD8A4D0}" destId="{CEEFE47C-0911-4ED0-B946-835A5BE2A282}" srcOrd="0" destOrd="0" presId="urn:microsoft.com/office/officeart/2005/8/layout/hList1"/>
    <dgm:cxn modelId="{A5B25A28-BEF8-4321-A90C-184A2FC2E743}" type="presParOf" srcId="{4C3EFEB6-6F9E-4692-9191-E0A64FD8A4D0}" destId="{BCAAEEAB-E44F-493F-9021-23865AEE9817}" srcOrd="1" destOrd="0" presId="urn:microsoft.com/office/officeart/2005/8/layout/hList1"/>
    <dgm:cxn modelId="{39D94A24-A60C-4796-802C-6ECBE0122D86}" type="presParOf" srcId="{E66BD2C5-48B2-4994-8840-F79F0E52B20F}" destId="{C8199080-6E76-470C-90DF-31C066F55806}" srcOrd="1" destOrd="0" presId="urn:microsoft.com/office/officeart/2005/8/layout/hList1"/>
    <dgm:cxn modelId="{2D283843-626E-4AA8-802A-3045554C074F}" type="presParOf" srcId="{E66BD2C5-48B2-4994-8840-F79F0E52B20F}" destId="{823FF07B-FC57-4482-85DD-D6003E2D30D6}" srcOrd="2" destOrd="0" presId="urn:microsoft.com/office/officeart/2005/8/layout/hList1"/>
    <dgm:cxn modelId="{6B99E0F1-362D-411D-A75C-720FF65D7C62}" type="presParOf" srcId="{823FF07B-FC57-4482-85DD-D6003E2D30D6}" destId="{D8F3D2C6-18B5-48FD-BD1E-5706D242C6A9}" srcOrd="0" destOrd="0" presId="urn:microsoft.com/office/officeart/2005/8/layout/hList1"/>
    <dgm:cxn modelId="{7EC2CF0C-5776-48FB-ACC9-34DB452C7DF7}" type="presParOf" srcId="{823FF07B-FC57-4482-85DD-D6003E2D30D6}" destId="{95A03105-0F89-4129-95A4-774D6A2F942D}" srcOrd="1" destOrd="0" presId="urn:microsoft.com/office/officeart/2005/8/layout/hList1"/>
    <dgm:cxn modelId="{D1229022-B938-410E-A803-868CAAB77711}" type="presParOf" srcId="{E66BD2C5-48B2-4994-8840-F79F0E52B20F}" destId="{4887A356-3B35-4AEE-8D16-60B847609315}" srcOrd="3" destOrd="0" presId="urn:microsoft.com/office/officeart/2005/8/layout/hList1"/>
    <dgm:cxn modelId="{FDCC9BCC-0D90-4FB4-8AB3-0DF8C5E401D3}" type="presParOf" srcId="{E66BD2C5-48B2-4994-8840-F79F0E52B20F}" destId="{A86B76A8-97F8-4E93-8D4F-C35E7D0860DF}" srcOrd="4" destOrd="0" presId="urn:microsoft.com/office/officeart/2005/8/layout/hList1"/>
    <dgm:cxn modelId="{26FDBD48-733D-4D2F-92F3-1D75D5CC19BB}" type="presParOf" srcId="{A86B76A8-97F8-4E93-8D4F-C35E7D0860DF}" destId="{86EF936E-0AC5-4B9F-B957-7B6E73DE34E9}" srcOrd="0" destOrd="0" presId="urn:microsoft.com/office/officeart/2005/8/layout/hList1"/>
    <dgm:cxn modelId="{BC3F57EA-F741-49A0-BC0A-2C16F97A2FE3}" type="presParOf" srcId="{A86B76A8-97F8-4E93-8D4F-C35E7D0860DF}" destId="{3BD9BCB0-EAFD-49C6-AA53-72F883A23500}"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2F19731-642E-473E-9B1D-F9AA4403B086}">
      <dsp:nvSpPr>
        <dsp:cNvPr id="0" name=""/>
        <dsp:cNvSpPr/>
      </dsp:nvSpPr>
      <dsp:spPr>
        <a:xfrm>
          <a:off x="41" y="40464"/>
          <a:ext cx="3952391" cy="489600"/>
        </a:xfrm>
        <a:prstGeom prst="rect">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69088" rIns="120904" bIns="69088" numCol="1" spcCol="1270" anchor="ctr" anchorCtr="0">
          <a:noAutofit/>
        </a:bodyPr>
        <a:lstStyle/>
        <a:p>
          <a:pPr lvl="0" algn="ctr" defTabSz="755650">
            <a:lnSpc>
              <a:spcPct val="90000"/>
            </a:lnSpc>
            <a:spcBef>
              <a:spcPct val="0"/>
            </a:spcBef>
            <a:spcAft>
              <a:spcPct val="35000"/>
            </a:spcAft>
          </a:pPr>
          <a:r>
            <a:rPr lang="en-US" sz="1700" b="1" kern="1200" dirty="0" smtClean="0"/>
            <a:t>System of Record (</a:t>
          </a:r>
          <a:r>
            <a:rPr lang="en-US" sz="1700" b="1" kern="1200" dirty="0" err="1" smtClean="0"/>
            <a:t>SoR</a:t>
          </a:r>
          <a:r>
            <a:rPr lang="en-US" sz="1700" b="1" kern="1200" dirty="0" smtClean="0"/>
            <a:t>)</a:t>
          </a:r>
          <a:endParaRPr lang="en-US" sz="1700" b="1" kern="1200" dirty="0"/>
        </a:p>
      </dsp:txBody>
      <dsp:txXfrm>
        <a:off x="41" y="40464"/>
        <a:ext cx="3952391" cy="489600"/>
      </dsp:txXfrm>
    </dsp:sp>
    <dsp:sp modelId="{2797A440-28B1-4895-9110-97944364F3FF}">
      <dsp:nvSpPr>
        <dsp:cNvPr id="0" name=""/>
        <dsp:cNvSpPr/>
      </dsp:nvSpPr>
      <dsp:spPr>
        <a:xfrm>
          <a:off x="41" y="530064"/>
          <a:ext cx="3952391" cy="2909271"/>
        </a:xfrm>
        <a:prstGeom prst="rect">
          <a:avLst/>
        </a:prstGeom>
        <a:solidFill>
          <a:schemeClr val="accent2">
            <a:tint val="40000"/>
            <a:alpha val="90000"/>
            <a:hueOff val="0"/>
            <a:satOff val="0"/>
            <a:lumOff val="0"/>
            <a:alphaOff val="0"/>
          </a:schemeClr>
        </a:solidFill>
        <a:ln w="25400"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0678" tIns="90678" rIns="120904" bIns="136017" numCol="1" spcCol="1270" anchor="t" anchorCtr="0">
          <a:noAutofit/>
        </a:bodyPr>
        <a:lstStyle/>
        <a:p>
          <a:pPr marL="171450" lvl="1" indent="-171450" algn="l" defTabSz="755650">
            <a:lnSpc>
              <a:spcPct val="90000"/>
            </a:lnSpc>
            <a:spcBef>
              <a:spcPct val="0"/>
            </a:spcBef>
            <a:spcAft>
              <a:spcPct val="15000"/>
            </a:spcAft>
            <a:buChar char="••"/>
          </a:pPr>
          <a:r>
            <a:rPr lang="en-US" sz="1700" kern="1200" smtClean="0"/>
            <a:t>Can take various forms: ERP system at large organization, Spreadsheet in small organization</a:t>
          </a:r>
          <a:endParaRPr lang="en-US" sz="1700" kern="1200" dirty="0" smtClean="0"/>
        </a:p>
        <a:p>
          <a:pPr marL="171450" lvl="1" indent="-171450" algn="l" defTabSz="755650">
            <a:lnSpc>
              <a:spcPct val="90000"/>
            </a:lnSpc>
            <a:spcBef>
              <a:spcPct val="0"/>
            </a:spcBef>
            <a:spcAft>
              <a:spcPct val="15000"/>
            </a:spcAft>
            <a:buChar char="••"/>
          </a:pPr>
          <a:r>
            <a:rPr lang="en-US" sz="1700" kern="1200" smtClean="0"/>
            <a:t>Each unit or function may maintain its own SoR. E.g.</a:t>
          </a:r>
          <a:endParaRPr lang="en-US" sz="1700" kern="1200" dirty="0" smtClean="0"/>
        </a:p>
        <a:p>
          <a:pPr marL="342900" lvl="2" indent="-171450" algn="l" defTabSz="755650">
            <a:lnSpc>
              <a:spcPct val="90000"/>
            </a:lnSpc>
            <a:spcBef>
              <a:spcPct val="0"/>
            </a:spcBef>
            <a:spcAft>
              <a:spcPct val="15000"/>
            </a:spcAft>
            <a:buChar char="••"/>
          </a:pPr>
          <a:r>
            <a:rPr lang="en-US" sz="1700" kern="1200" smtClean="0"/>
            <a:t>Student SoR</a:t>
          </a:r>
          <a:endParaRPr lang="en-US" sz="1700" kern="1200" dirty="0" smtClean="0"/>
        </a:p>
        <a:p>
          <a:pPr marL="342900" lvl="2" indent="-171450" algn="l" defTabSz="755650">
            <a:lnSpc>
              <a:spcPct val="90000"/>
            </a:lnSpc>
            <a:spcBef>
              <a:spcPct val="0"/>
            </a:spcBef>
            <a:spcAft>
              <a:spcPct val="15000"/>
            </a:spcAft>
            <a:buChar char="••"/>
          </a:pPr>
          <a:r>
            <a:rPr lang="en-US" sz="1700" kern="1200" smtClean="0"/>
            <a:t>Employee SoR</a:t>
          </a:r>
          <a:endParaRPr lang="en-US" sz="1700" kern="1200" dirty="0" smtClean="0"/>
        </a:p>
        <a:p>
          <a:pPr marL="342900" lvl="2" indent="-171450" algn="l" defTabSz="755650">
            <a:lnSpc>
              <a:spcPct val="90000"/>
            </a:lnSpc>
            <a:spcBef>
              <a:spcPct val="0"/>
            </a:spcBef>
            <a:spcAft>
              <a:spcPct val="15000"/>
            </a:spcAft>
            <a:buChar char="••"/>
          </a:pPr>
          <a:r>
            <a:rPr lang="en-US" sz="1700" kern="1200" smtClean="0"/>
            <a:t>Student employee?</a:t>
          </a:r>
          <a:endParaRPr lang="en-US" sz="1700" kern="1200" dirty="0" smtClean="0"/>
        </a:p>
        <a:p>
          <a:pPr marL="514350" lvl="3" indent="-171450" algn="l" defTabSz="755650">
            <a:lnSpc>
              <a:spcPct val="90000"/>
            </a:lnSpc>
            <a:spcBef>
              <a:spcPct val="0"/>
            </a:spcBef>
            <a:spcAft>
              <a:spcPct val="15000"/>
            </a:spcAft>
            <a:buChar char="••"/>
          </a:pPr>
          <a:r>
            <a:rPr lang="en-US" sz="1700" kern="1200" smtClean="0"/>
            <a:t>Information present in multiple SoRs</a:t>
          </a:r>
          <a:endParaRPr lang="en-US" sz="1700" kern="1200" dirty="0" smtClean="0"/>
        </a:p>
      </dsp:txBody>
      <dsp:txXfrm>
        <a:off x="41" y="530064"/>
        <a:ext cx="3952391" cy="2909271"/>
      </dsp:txXfrm>
    </dsp:sp>
    <dsp:sp modelId="{A4EFEBAB-A379-4155-9D40-3CE879F85ABA}">
      <dsp:nvSpPr>
        <dsp:cNvPr id="0" name=""/>
        <dsp:cNvSpPr/>
      </dsp:nvSpPr>
      <dsp:spPr>
        <a:xfrm>
          <a:off x="4505767" y="40464"/>
          <a:ext cx="3952391" cy="489600"/>
        </a:xfrm>
        <a:prstGeom prst="rect">
          <a:avLst/>
        </a:prstGeom>
        <a:solidFill>
          <a:schemeClr val="accent3">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69088" rIns="120904" bIns="69088" numCol="1" spcCol="1270" anchor="ctr" anchorCtr="0">
          <a:noAutofit/>
        </a:bodyPr>
        <a:lstStyle/>
        <a:p>
          <a:pPr lvl="0" algn="ctr" defTabSz="755650">
            <a:lnSpc>
              <a:spcPct val="90000"/>
            </a:lnSpc>
            <a:spcBef>
              <a:spcPct val="0"/>
            </a:spcBef>
            <a:spcAft>
              <a:spcPct val="35000"/>
            </a:spcAft>
          </a:pPr>
          <a:r>
            <a:rPr lang="en-US" sz="1700" b="1" kern="1200" smtClean="0">
              <a:solidFill>
                <a:schemeClr val="tx1"/>
              </a:solidFill>
            </a:rPr>
            <a:t>Identity</a:t>
          </a:r>
          <a:endParaRPr lang="en-US" sz="1700" b="1" kern="1200" dirty="0" smtClean="0">
            <a:solidFill>
              <a:schemeClr val="tx1"/>
            </a:solidFill>
          </a:endParaRPr>
        </a:p>
      </dsp:txBody>
      <dsp:txXfrm>
        <a:off x="4505767" y="40464"/>
        <a:ext cx="3952391" cy="489600"/>
      </dsp:txXfrm>
    </dsp:sp>
    <dsp:sp modelId="{F57EA603-ED22-4CFF-8E33-56AA9A2951D0}">
      <dsp:nvSpPr>
        <dsp:cNvPr id="0" name=""/>
        <dsp:cNvSpPr/>
      </dsp:nvSpPr>
      <dsp:spPr>
        <a:xfrm>
          <a:off x="4505767" y="530064"/>
          <a:ext cx="3952391" cy="2909271"/>
        </a:xfrm>
        <a:prstGeom prst="rect">
          <a:avLst/>
        </a:prstGeom>
        <a:solidFill>
          <a:schemeClr val="accent3">
            <a:tint val="40000"/>
            <a:alpha val="90000"/>
            <a:hueOff val="0"/>
            <a:satOff val="0"/>
            <a:lumOff val="0"/>
            <a:alphaOff val="0"/>
          </a:schemeClr>
        </a:solidFill>
        <a:ln w="25400" cap="flat"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0678" tIns="90678" rIns="120904" bIns="136017" numCol="1" spcCol="1270" anchor="t" anchorCtr="0">
          <a:noAutofit/>
        </a:bodyPr>
        <a:lstStyle/>
        <a:p>
          <a:pPr marL="171450" lvl="1" indent="-171450" algn="l" defTabSz="755650">
            <a:lnSpc>
              <a:spcPct val="90000"/>
            </a:lnSpc>
            <a:spcBef>
              <a:spcPct val="0"/>
            </a:spcBef>
            <a:spcAft>
              <a:spcPct val="15000"/>
            </a:spcAft>
            <a:buChar char="••"/>
          </a:pPr>
          <a:r>
            <a:rPr lang="en-US" sz="1700" kern="1200" dirty="0" smtClean="0"/>
            <a:t>Distinct record stored in a </a:t>
          </a:r>
          <a:r>
            <a:rPr lang="en-US" sz="1700" kern="1200" dirty="0" err="1" smtClean="0"/>
            <a:t>SoR</a:t>
          </a:r>
          <a:endParaRPr lang="en-US" sz="1700" kern="1200" dirty="0" smtClean="0"/>
        </a:p>
        <a:p>
          <a:pPr marL="171450" lvl="1" indent="-171450" algn="l" defTabSz="755650">
            <a:lnSpc>
              <a:spcPct val="90000"/>
            </a:lnSpc>
            <a:spcBef>
              <a:spcPct val="0"/>
            </a:spcBef>
            <a:spcAft>
              <a:spcPct val="15000"/>
            </a:spcAft>
            <a:buChar char="••"/>
          </a:pPr>
          <a:r>
            <a:rPr lang="en-US" sz="1700" kern="1200" dirty="0" smtClean="0"/>
            <a:t>More formal term for “computer user”</a:t>
          </a:r>
          <a:endParaRPr lang="en-US" sz="1700" kern="1200" dirty="0" smtClean="0"/>
        </a:p>
        <a:p>
          <a:pPr marL="171450" lvl="1" indent="-171450" algn="l" defTabSz="755650">
            <a:lnSpc>
              <a:spcPct val="90000"/>
            </a:lnSpc>
            <a:spcBef>
              <a:spcPct val="0"/>
            </a:spcBef>
            <a:spcAft>
              <a:spcPct val="15000"/>
            </a:spcAft>
            <a:buChar char="••"/>
          </a:pPr>
          <a:r>
            <a:rPr lang="en-US" sz="1700" kern="1200" dirty="0" smtClean="0"/>
            <a:t>Identified by an identifier:  String of digits which uniquely identifies an identity in an </a:t>
          </a:r>
          <a:r>
            <a:rPr lang="en-US" sz="1700" kern="1200" dirty="0" err="1" smtClean="0"/>
            <a:t>SoR</a:t>
          </a:r>
          <a:endParaRPr lang="en-US" sz="1700" kern="1200" dirty="0"/>
        </a:p>
        <a:p>
          <a:pPr marL="171450" lvl="1" indent="-171450" algn="l" defTabSz="755650">
            <a:lnSpc>
              <a:spcPct val="90000"/>
            </a:lnSpc>
            <a:spcBef>
              <a:spcPct val="0"/>
            </a:spcBef>
            <a:spcAft>
              <a:spcPct val="15000"/>
            </a:spcAft>
            <a:buChar char="••"/>
          </a:pPr>
          <a:r>
            <a:rPr lang="en-US" sz="1700" kern="1200" dirty="0" smtClean="0"/>
            <a:t>Same individual may have multiple identities across the organization-- reconcile monitor individual’s activities within the organization</a:t>
          </a:r>
          <a:endParaRPr lang="en-US" sz="1700" kern="1200" dirty="0"/>
        </a:p>
        <a:p>
          <a:pPr marL="342900" lvl="2" indent="-171450" algn="l" defTabSz="755650">
            <a:lnSpc>
              <a:spcPct val="90000"/>
            </a:lnSpc>
            <a:spcBef>
              <a:spcPct val="0"/>
            </a:spcBef>
            <a:spcAft>
              <a:spcPct val="15000"/>
            </a:spcAft>
            <a:buChar char="••"/>
          </a:pPr>
          <a:r>
            <a:rPr lang="en-US" sz="1700" kern="1200" smtClean="0"/>
            <a:t>Done through identity management process</a:t>
          </a:r>
          <a:endParaRPr lang="en-US" sz="1700" kern="1200" dirty="0"/>
        </a:p>
      </dsp:txBody>
      <dsp:txXfrm>
        <a:off x="4505767" y="530064"/>
        <a:ext cx="3952391" cy="290927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4551310-891D-41E4-9589-2480C3A965EA}">
      <dsp:nvSpPr>
        <dsp:cNvPr id="0" name=""/>
        <dsp:cNvSpPr/>
      </dsp:nvSpPr>
      <dsp:spPr>
        <a:xfrm>
          <a:off x="35" y="102117"/>
          <a:ext cx="3418284" cy="518400"/>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lvl="0" algn="ctr" defTabSz="800100">
            <a:lnSpc>
              <a:spcPct val="90000"/>
            </a:lnSpc>
            <a:spcBef>
              <a:spcPct val="0"/>
            </a:spcBef>
            <a:spcAft>
              <a:spcPct val="35000"/>
            </a:spcAft>
          </a:pPr>
          <a:r>
            <a:rPr lang="en-US" sz="1800" kern="1200" smtClean="0"/>
            <a:t>In large organizations</a:t>
          </a:r>
          <a:endParaRPr lang="en-US" sz="1800" kern="1200"/>
        </a:p>
      </dsp:txBody>
      <dsp:txXfrm>
        <a:off x="35" y="102117"/>
        <a:ext cx="3418284" cy="518400"/>
      </dsp:txXfrm>
    </dsp:sp>
    <dsp:sp modelId="{9130B6E8-9402-49C2-A4EB-EC23CA089F8E}">
      <dsp:nvSpPr>
        <dsp:cNvPr id="0" name=""/>
        <dsp:cNvSpPr/>
      </dsp:nvSpPr>
      <dsp:spPr>
        <a:xfrm>
          <a:off x="35" y="620517"/>
          <a:ext cx="3418284" cy="1309365"/>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n-US" sz="1800" kern="1200" dirty="0" smtClean="0"/>
            <a:t>Multiple automated systems</a:t>
          </a:r>
          <a:endParaRPr lang="en-US" sz="1800" kern="1200" dirty="0" smtClean="0"/>
        </a:p>
        <a:p>
          <a:pPr marL="171450" lvl="1" indent="-171450" algn="l" defTabSz="800100">
            <a:lnSpc>
              <a:spcPct val="90000"/>
            </a:lnSpc>
            <a:spcBef>
              <a:spcPct val="0"/>
            </a:spcBef>
            <a:spcAft>
              <a:spcPct val="15000"/>
            </a:spcAft>
            <a:buChar char="••"/>
          </a:pPr>
          <a:r>
            <a:rPr lang="en-US" sz="1800" kern="1200" dirty="0" smtClean="0"/>
            <a:t>Thousands of pieces of data</a:t>
          </a:r>
          <a:endParaRPr lang="en-US" sz="1800" kern="1200" dirty="0" smtClean="0"/>
        </a:p>
        <a:p>
          <a:pPr marL="171450" lvl="1" indent="-171450" algn="l" defTabSz="800100">
            <a:lnSpc>
              <a:spcPct val="90000"/>
            </a:lnSpc>
            <a:spcBef>
              <a:spcPct val="0"/>
            </a:spcBef>
            <a:spcAft>
              <a:spcPct val="15000"/>
            </a:spcAft>
            <a:buChar char="••"/>
          </a:pPr>
          <a:r>
            <a:rPr lang="en-US" sz="1800" kern="1200" smtClean="0"/>
            <a:t>Dozens of systems scanned</a:t>
          </a:r>
          <a:endParaRPr lang="en-US" sz="1800" kern="1200" dirty="0" smtClean="0"/>
        </a:p>
        <a:p>
          <a:pPr marL="171450" lvl="1" indent="-171450" algn="l" defTabSz="800100">
            <a:lnSpc>
              <a:spcPct val="90000"/>
            </a:lnSpc>
            <a:spcBef>
              <a:spcPct val="0"/>
            </a:spcBef>
            <a:spcAft>
              <a:spcPct val="15000"/>
            </a:spcAft>
            <a:buChar char="••"/>
          </a:pPr>
          <a:r>
            <a:rPr lang="en-US" sz="1800" kern="1200" smtClean="0"/>
            <a:t>Several times per day</a:t>
          </a:r>
          <a:endParaRPr lang="en-US" sz="1800" kern="1200" dirty="0" smtClean="0"/>
        </a:p>
      </dsp:txBody>
      <dsp:txXfrm>
        <a:off x="35" y="620517"/>
        <a:ext cx="3418284" cy="1309365"/>
      </dsp:txXfrm>
    </dsp:sp>
    <dsp:sp modelId="{09B4B3B7-399B-4573-B6AE-0122A65D35CD}">
      <dsp:nvSpPr>
        <dsp:cNvPr id="0" name=""/>
        <dsp:cNvSpPr/>
      </dsp:nvSpPr>
      <dsp:spPr>
        <a:xfrm>
          <a:off x="3896879" y="102117"/>
          <a:ext cx="3418284" cy="518400"/>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lvl="0" algn="ctr" defTabSz="800100">
            <a:lnSpc>
              <a:spcPct val="90000"/>
            </a:lnSpc>
            <a:spcBef>
              <a:spcPct val="0"/>
            </a:spcBef>
            <a:spcAft>
              <a:spcPct val="35000"/>
            </a:spcAft>
          </a:pPr>
          <a:r>
            <a:rPr lang="en-US" sz="1800" kern="1200" smtClean="0"/>
            <a:t>In small organizations</a:t>
          </a:r>
          <a:endParaRPr lang="en-US" sz="1800" kern="1200" dirty="0" smtClean="0"/>
        </a:p>
      </dsp:txBody>
      <dsp:txXfrm>
        <a:off x="3896879" y="102117"/>
        <a:ext cx="3418284" cy="518400"/>
      </dsp:txXfrm>
    </dsp:sp>
    <dsp:sp modelId="{4EF57E57-583E-4C6C-A5D8-69818381D41C}">
      <dsp:nvSpPr>
        <dsp:cNvPr id="0" name=""/>
        <dsp:cNvSpPr/>
      </dsp:nvSpPr>
      <dsp:spPr>
        <a:xfrm>
          <a:off x="3896879" y="620517"/>
          <a:ext cx="3418284" cy="1309365"/>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n-US" sz="1800" kern="1200" smtClean="0"/>
            <a:t>Done manually at recruitment or termination</a:t>
          </a:r>
          <a:endParaRPr lang="en-US" sz="1800" kern="1200" dirty="0"/>
        </a:p>
      </dsp:txBody>
      <dsp:txXfrm>
        <a:off x="3896879" y="620517"/>
        <a:ext cx="3418284" cy="130936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307028-1C53-43C7-AB49-8A47152C886D}">
      <dsp:nvSpPr>
        <dsp:cNvPr id="0" name=""/>
        <dsp:cNvSpPr/>
      </dsp:nvSpPr>
      <dsp:spPr>
        <a:xfrm>
          <a:off x="2051627" y="0"/>
          <a:ext cx="2102820" cy="2103140"/>
        </a:xfrm>
        <a:prstGeom prst="circularArrow">
          <a:avLst>
            <a:gd name="adj1" fmla="val 10980"/>
            <a:gd name="adj2" fmla="val 1142322"/>
            <a:gd name="adj3" fmla="val 4500000"/>
            <a:gd name="adj4" fmla="val 10800000"/>
            <a:gd name="adj5" fmla="val 125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BDFD5F5-2CD6-40B4-9D76-6736EE857431}">
      <dsp:nvSpPr>
        <dsp:cNvPr id="0" name=""/>
        <dsp:cNvSpPr/>
      </dsp:nvSpPr>
      <dsp:spPr>
        <a:xfrm>
          <a:off x="4159094" y="626922"/>
          <a:ext cx="1899982" cy="8414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890" tIns="8890" rIns="8890" bIns="889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smtClean="0"/>
            <a:t>Searching the Person Registry for one or more records that match a given set of identity data</a:t>
          </a:r>
          <a:endParaRPr lang="en-US" sz="1400" kern="1200" dirty="0" smtClean="0"/>
        </a:p>
      </dsp:txBody>
      <dsp:txXfrm>
        <a:off x="4159094" y="626922"/>
        <a:ext cx="1899982" cy="841430"/>
      </dsp:txXfrm>
    </dsp:sp>
    <dsp:sp modelId="{72BCB08A-489A-4460-AC1B-5480A97DB446}">
      <dsp:nvSpPr>
        <dsp:cNvPr id="0" name=""/>
        <dsp:cNvSpPr/>
      </dsp:nvSpPr>
      <dsp:spPr>
        <a:xfrm>
          <a:off x="2516420" y="759297"/>
          <a:ext cx="1168496" cy="5841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35" tIns="13335" rIns="13335" bIns="13335" numCol="1" spcCol="1270" anchor="ctr" anchorCtr="0">
          <a:noAutofit/>
        </a:bodyPr>
        <a:lstStyle/>
        <a:p>
          <a:pPr lvl="0" algn="ctr" defTabSz="933450">
            <a:lnSpc>
              <a:spcPct val="90000"/>
            </a:lnSpc>
            <a:spcBef>
              <a:spcPct val="0"/>
            </a:spcBef>
            <a:spcAft>
              <a:spcPct val="35000"/>
            </a:spcAft>
          </a:pPr>
          <a:r>
            <a:rPr lang="en-US" sz="2100" kern="1200" dirty="0" smtClean="0"/>
            <a:t>Identity matching</a:t>
          </a:r>
          <a:endParaRPr lang="en-US" sz="2100" kern="1200" dirty="0"/>
        </a:p>
      </dsp:txBody>
      <dsp:txXfrm>
        <a:off x="2516420" y="759297"/>
        <a:ext cx="1168496" cy="584108"/>
      </dsp:txXfrm>
    </dsp:sp>
    <dsp:sp modelId="{D37F036B-8E36-48D7-B60D-8D4D6FDE106C}">
      <dsp:nvSpPr>
        <dsp:cNvPr id="0" name=""/>
        <dsp:cNvSpPr/>
      </dsp:nvSpPr>
      <dsp:spPr>
        <a:xfrm>
          <a:off x="1467576" y="1208410"/>
          <a:ext cx="2102820" cy="2103140"/>
        </a:xfrm>
        <a:prstGeom prst="leftCircularArrow">
          <a:avLst>
            <a:gd name="adj1" fmla="val 10980"/>
            <a:gd name="adj2" fmla="val 1142322"/>
            <a:gd name="adj3" fmla="val 6300000"/>
            <a:gd name="adj4" fmla="val 18900000"/>
            <a:gd name="adj5" fmla="val 125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62E7C04-038C-46E8-8A73-75B328F62D23}">
      <dsp:nvSpPr>
        <dsp:cNvPr id="0" name=""/>
        <dsp:cNvSpPr/>
      </dsp:nvSpPr>
      <dsp:spPr>
        <a:xfrm>
          <a:off x="3735962" y="1842322"/>
          <a:ext cx="1913545" cy="8414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890" tIns="8890" rIns="8890" bIns="889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smtClean="0"/>
            <a:t>Combining new or updated record with data associated with an existing person record</a:t>
          </a:r>
          <a:endParaRPr lang="en-US" sz="1400" kern="1200" dirty="0" smtClean="0"/>
        </a:p>
      </dsp:txBody>
      <dsp:txXfrm>
        <a:off x="3735962" y="1842322"/>
        <a:ext cx="1913545" cy="841430"/>
      </dsp:txXfrm>
    </dsp:sp>
    <dsp:sp modelId="{F2E59FF6-1174-4616-A019-47A9368CBF59}">
      <dsp:nvSpPr>
        <dsp:cNvPr id="0" name=""/>
        <dsp:cNvSpPr/>
      </dsp:nvSpPr>
      <dsp:spPr>
        <a:xfrm>
          <a:off x="1934738" y="1974697"/>
          <a:ext cx="1168496" cy="5841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35" tIns="13335" rIns="13335" bIns="13335" numCol="1" spcCol="1270" anchor="ctr" anchorCtr="0">
          <a:noAutofit/>
        </a:bodyPr>
        <a:lstStyle/>
        <a:p>
          <a:pPr lvl="0" algn="ctr" defTabSz="933450">
            <a:lnSpc>
              <a:spcPct val="90000"/>
            </a:lnSpc>
            <a:spcBef>
              <a:spcPct val="0"/>
            </a:spcBef>
            <a:spcAft>
              <a:spcPct val="35000"/>
            </a:spcAft>
          </a:pPr>
          <a:r>
            <a:rPr lang="en-US" sz="2100" kern="1200" dirty="0" smtClean="0"/>
            <a:t>Identity merging</a:t>
          </a:r>
          <a:endParaRPr lang="en-US" sz="2100" kern="1200" dirty="0" smtClean="0"/>
        </a:p>
      </dsp:txBody>
      <dsp:txXfrm>
        <a:off x="1934738" y="1974697"/>
        <a:ext cx="1168496" cy="584108"/>
      </dsp:txXfrm>
    </dsp:sp>
    <dsp:sp modelId="{DFD14849-F291-4439-87D4-D5D9D7EB2E9F}">
      <dsp:nvSpPr>
        <dsp:cNvPr id="0" name=""/>
        <dsp:cNvSpPr/>
      </dsp:nvSpPr>
      <dsp:spPr>
        <a:xfrm>
          <a:off x="2201293" y="2561427"/>
          <a:ext cx="1806648" cy="1807372"/>
        </a:xfrm>
        <a:prstGeom prst="blockArc">
          <a:avLst>
            <a:gd name="adj1" fmla="val 13500000"/>
            <a:gd name="adj2" fmla="val 10800000"/>
            <a:gd name="adj3" fmla="val 1274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7BF659B-1CF4-4CBB-B7CB-B1A3EFA5233E}">
      <dsp:nvSpPr>
        <dsp:cNvPr id="0" name=""/>
        <dsp:cNvSpPr/>
      </dsp:nvSpPr>
      <dsp:spPr>
        <a:xfrm>
          <a:off x="4213858" y="2948939"/>
          <a:ext cx="3038268" cy="10581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890" tIns="8890" rIns="8890" bIns="889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smtClean="0"/>
            <a:t>Creating a new person record and identifier in the Person Registry; invoked when a suitable match is not found in the Person Registry; supplied data is assumed to represent a new person</a:t>
          </a:r>
          <a:endParaRPr lang="en-US" sz="1400" kern="1200" dirty="0" smtClean="0"/>
        </a:p>
      </dsp:txBody>
      <dsp:txXfrm>
        <a:off x="4213858" y="2948939"/>
        <a:ext cx="3038268" cy="1058124"/>
      </dsp:txXfrm>
    </dsp:sp>
    <dsp:sp modelId="{C476A784-0884-4172-AC56-275B9EDDA014}">
      <dsp:nvSpPr>
        <dsp:cNvPr id="0" name=""/>
        <dsp:cNvSpPr/>
      </dsp:nvSpPr>
      <dsp:spPr>
        <a:xfrm>
          <a:off x="2519184" y="3191845"/>
          <a:ext cx="1168496" cy="5841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35" tIns="13335" rIns="13335" bIns="13335" numCol="1" spcCol="1270" anchor="ctr" anchorCtr="0">
          <a:noAutofit/>
        </a:bodyPr>
        <a:lstStyle/>
        <a:p>
          <a:pPr lvl="0" algn="ctr" defTabSz="933450">
            <a:lnSpc>
              <a:spcPct val="90000"/>
            </a:lnSpc>
            <a:spcBef>
              <a:spcPct val="0"/>
            </a:spcBef>
            <a:spcAft>
              <a:spcPct val="35000"/>
            </a:spcAft>
          </a:pPr>
          <a:r>
            <a:rPr lang="en-US" sz="2100" kern="1200" dirty="0" smtClean="0"/>
            <a:t>Identity creation</a:t>
          </a:r>
          <a:endParaRPr lang="en-US" sz="2100" kern="1200" dirty="0" smtClean="0"/>
        </a:p>
      </dsp:txBody>
      <dsp:txXfrm>
        <a:off x="2519184" y="3191845"/>
        <a:ext cx="1168496" cy="58410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6B5D660-CF48-4946-9B3F-05231A0234C8}">
      <dsp:nvSpPr>
        <dsp:cNvPr id="0" name=""/>
        <dsp:cNvSpPr/>
      </dsp:nvSpPr>
      <dsp:spPr>
        <a:xfrm>
          <a:off x="2819399" y="1866899"/>
          <a:ext cx="2933700" cy="2933700"/>
        </a:xfrm>
        <a:prstGeom prst="gear9">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en-US" sz="1600" kern="1200" smtClean="0"/>
            <a:t>Role based access control</a:t>
          </a:r>
          <a:endParaRPr lang="en-US" sz="1600" kern="1200" dirty="0"/>
        </a:p>
      </dsp:txBody>
      <dsp:txXfrm>
        <a:off x="3409203" y="2554104"/>
        <a:ext cx="1754092" cy="1507983"/>
      </dsp:txXfrm>
    </dsp:sp>
    <dsp:sp modelId="{B7DA5459-B610-4CA9-9E5E-A3A9AC7405A1}">
      <dsp:nvSpPr>
        <dsp:cNvPr id="0" name=""/>
        <dsp:cNvSpPr/>
      </dsp:nvSpPr>
      <dsp:spPr>
        <a:xfrm>
          <a:off x="2133603" y="3680459"/>
          <a:ext cx="2491732" cy="1120140"/>
        </a:xfrm>
        <a:prstGeom prst="roundRect">
          <a:avLst>
            <a:gd name="adj" fmla="val 10000"/>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t" anchorCtr="0">
          <a:noAutofit/>
        </a:bodyPr>
        <a:lstStyle/>
        <a:p>
          <a:pPr marL="114300" lvl="1" indent="-114300" algn="l" defTabSz="622300">
            <a:lnSpc>
              <a:spcPct val="90000"/>
            </a:lnSpc>
            <a:spcBef>
              <a:spcPct val="0"/>
            </a:spcBef>
            <a:spcAft>
              <a:spcPct val="15000"/>
            </a:spcAft>
            <a:buChar char="••"/>
          </a:pPr>
          <a:r>
            <a:rPr lang="en-US" sz="1400" kern="1200" dirty="0" smtClean="0"/>
            <a:t>Granting individuals in specified job roles the access privileges associated with the corresponding system role</a:t>
          </a:r>
          <a:endParaRPr lang="en-US" sz="1400" kern="1200" dirty="0" smtClean="0"/>
        </a:p>
      </dsp:txBody>
      <dsp:txXfrm>
        <a:off x="2166411" y="3713267"/>
        <a:ext cx="2426116" cy="1054524"/>
      </dsp:txXfrm>
    </dsp:sp>
    <dsp:sp modelId="{1A49F250-4D84-4FBC-A848-5B83CD32993F}">
      <dsp:nvSpPr>
        <dsp:cNvPr id="0" name=""/>
        <dsp:cNvSpPr/>
      </dsp:nvSpPr>
      <dsp:spPr>
        <a:xfrm>
          <a:off x="1066796" y="1142990"/>
          <a:ext cx="2133600" cy="2133600"/>
        </a:xfrm>
        <a:prstGeom prst="gear6">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en-US" sz="1600" kern="1200" dirty="0" smtClean="0">
              <a:solidFill>
                <a:schemeClr val="tx1"/>
              </a:solidFill>
            </a:rPr>
            <a:t>Separation of duties</a:t>
          </a:r>
          <a:endParaRPr lang="en-US" sz="1600" kern="1200" dirty="0" smtClean="0">
            <a:solidFill>
              <a:schemeClr val="tx1"/>
            </a:solidFill>
          </a:endParaRPr>
        </a:p>
      </dsp:txBody>
      <dsp:txXfrm>
        <a:off x="1603936" y="1683377"/>
        <a:ext cx="1059320" cy="1052826"/>
      </dsp:txXfrm>
    </dsp:sp>
    <dsp:sp modelId="{3DFB808C-736C-48DB-9F0D-15FC98927171}">
      <dsp:nvSpPr>
        <dsp:cNvPr id="0" name=""/>
        <dsp:cNvSpPr/>
      </dsp:nvSpPr>
      <dsp:spPr>
        <a:xfrm>
          <a:off x="2232659" y="746759"/>
          <a:ext cx="1866900" cy="1120140"/>
        </a:xfrm>
        <a:prstGeom prst="roundRect">
          <a:avLst>
            <a:gd name="adj" fmla="val 10000"/>
          </a:avLst>
        </a:prstGeom>
        <a:solidFill>
          <a:schemeClr val="lt1">
            <a:alpha val="90000"/>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t" anchorCtr="0">
          <a:noAutofit/>
        </a:bodyPr>
        <a:lstStyle/>
        <a:p>
          <a:pPr marL="114300" lvl="1" indent="-114300" algn="l" defTabSz="622300">
            <a:lnSpc>
              <a:spcPct val="90000"/>
            </a:lnSpc>
            <a:spcBef>
              <a:spcPct val="0"/>
            </a:spcBef>
            <a:spcAft>
              <a:spcPct val="15000"/>
            </a:spcAft>
            <a:buChar char="••"/>
          </a:pPr>
          <a:r>
            <a:rPr lang="en-US" sz="1400" kern="1200" dirty="0" smtClean="0"/>
            <a:t>More than one person is required to complete a task</a:t>
          </a:r>
          <a:endParaRPr lang="en-US" sz="1400" kern="1200" dirty="0"/>
        </a:p>
      </dsp:txBody>
      <dsp:txXfrm>
        <a:off x="2265467" y="779567"/>
        <a:ext cx="1801284" cy="1054524"/>
      </dsp:txXfrm>
    </dsp:sp>
    <dsp:sp modelId="{BFD44DB8-DFB5-4ACA-A7AC-822CC65294CA}">
      <dsp:nvSpPr>
        <dsp:cNvPr id="0" name=""/>
        <dsp:cNvSpPr/>
      </dsp:nvSpPr>
      <dsp:spPr>
        <a:xfrm>
          <a:off x="2989944" y="1348544"/>
          <a:ext cx="3608451" cy="3608451"/>
        </a:xfrm>
        <a:prstGeom prst="circularArrow">
          <a:avLst>
            <a:gd name="adj1" fmla="val 4878"/>
            <a:gd name="adj2" fmla="val 312630"/>
            <a:gd name="adj3" fmla="val 3219364"/>
            <a:gd name="adj4" fmla="val 15120045"/>
            <a:gd name="adj5" fmla="val 5691"/>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251E9A56-4AA8-48DE-9287-858EDEDEDD13}">
      <dsp:nvSpPr>
        <dsp:cNvPr id="0" name=""/>
        <dsp:cNvSpPr/>
      </dsp:nvSpPr>
      <dsp:spPr>
        <a:xfrm>
          <a:off x="734663" y="696503"/>
          <a:ext cx="2728341" cy="2728341"/>
        </a:xfrm>
        <a:prstGeom prst="leftCircularArrow">
          <a:avLst>
            <a:gd name="adj1" fmla="val 6452"/>
            <a:gd name="adj2" fmla="val 429999"/>
            <a:gd name="adj3" fmla="val 10489124"/>
            <a:gd name="adj4" fmla="val 14837806"/>
            <a:gd name="adj5" fmla="val 7527"/>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BD2101-4AD0-4B6B-B255-5F66234DE6E1}">
      <dsp:nvSpPr>
        <dsp:cNvPr id="0" name=""/>
        <dsp:cNvSpPr/>
      </dsp:nvSpPr>
      <dsp:spPr>
        <a:xfrm>
          <a:off x="29" y="159329"/>
          <a:ext cx="2848570" cy="518400"/>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lvl="0" algn="ctr" defTabSz="800100">
            <a:lnSpc>
              <a:spcPct val="90000"/>
            </a:lnSpc>
            <a:spcBef>
              <a:spcPct val="0"/>
            </a:spcBef>
            <a:spcAft>
              <a:spcPct val="35000"/>
            </a:spcAft>
          </a:pPr>
          <a:r>
            <a:rPr lang="en-US" sz="1800" b="1" kern="1200" dirty="0" smtClean="0"/>
            <a:t>Brute-force attacks</a:t>
          </a:r>
          <a:endParaRPr lang="en-US" sz="1800" b="1" kern="1200" dirty="0"/>
        </a:p>
      </dsp:txBody>
      <dsp:txXfrm>
        <a:off x="29" y="159329"/>
        <a:ext cx="2848570" cy="518400"/>
      </dsp:txXfrm>
    </dsp:sp>
    <dsp:sp modelId="{5665FEF7-3F8C-4F18-BBA4-E99EEA24EE04}">
      <dsp:nvSpPr>
        <dsp:cNvPr id="0" name=""/>
        <dsp:cNvSpPr/>
      </dsp:nvSpPr>
      <dsp:spPr>
        <a:xfrm>
          <a:off x="29" y="677729"/>
          <a:ext cx="2848570" cy="2668140"/>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n-US" sz="1800" kern="1200" dirty="0" smtClean="0"/>
            <a:t>Trying all possible character combinations until the password is guessed or every possible combination has been tried</a:t>
          </a:r>
          <a:endParaRPr lang="en-US" sz="1800" kern="1200" dirty="0"/>
        </a:p>
        <a:p>
          <a:pPr marL="342900" lvl="2" indent="-171450" algn="l" defTabSz="800100">
            <a:lnSpc>
              <a:spcPct val="90000"/>
            </a:lnSpc>
            <a:spcBef>
              <a:spcPct val="0"/>
            </a:spcBef>
            <a:spcAft>
              <a:spcPct val="15000"/>
            </a:spcAft>
            <a:buChar char="••"/>
          </a:pPr>
          <a:r>
            <a:rPr lang="en-US" sz="1800" kern="1200" smtClean="0"/>
            <a:t>Up to 6-character passwords can be brute-forced in minutes</a:t>
          </a:r>
          <a:endParaRPr lang="en-US" sz="1800" kern="1200" dirty="0"/>
        </a:p>
      </dsp:txBody>
      <dsp:txXfrm>
        <a:off x="29" y="677729"/>
        <a:ext cx="2848570" cy="2668140"/>
      </dsp:txXfrm>
    </dsp:sp>
    <dsp:sp modelId="{096E2148-7AC4-4FBC-B9C1-B1DEAF392071}">
      <dsp:nvSpPr>
        <dsp:cNvPr id="0" name=""/>
        <dsp:cNvSpPr/>
      </dsp:nvSpPr>
      <dsp:spPr>
        <a:xfrm>
          <a:off x="3247399" y="159329"/>
          <a:ext cx="2848570" cy="518400"/>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lvl="0" algn="ctr" defTabSz="800100">
            <a:lnSpc>
              <a:spcPct val="90000"/>
            </a:lnSpc>
            <a:spcBef>
              <a:spcPct val="0"/>
            </a:spcBef>
            <a:spcAft>
              <a:spcPct val="35000"/>
            </a:spcAft>
          </a:pPr>
          <a:r>
            <a:rPr lang="en-US" sz="1800" b="1" kern="1200" smtClean="0"/>
            <a:t>Dictionary attacks</a:t>
          </a:r>
          <a:endParaRPr lang="en-US" sz="1800" b="1" kern="1200" dirty="0"/>
        </a:p>
      </dsp:txBody>
      <dsp:txXfrm>
        <a:off x="3247399" y="159329"/>
        <a:ext cx="2848570" cy="518400"/>
      </dsp:txXfrm>
    </dsp:sp>
    <dsp:sp modelId="{3976DF84-8F0B-4974-8C3B-7CE3CC5F9F2C}">
      <dsp:nvSpPr>
        <dsp:cNvPr id="0" name=""/>
        <dsp:cNvSpPr/>
      </dsp:nvSpPr>
      <dsp:spPr>
        <a:xfrm>
          <a:off x="3247399" y="677729"/>
          <a:ext cx="2848570" cy="2668140"/>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n-US" sz="1800" kern="1200" smtClean="0"/>
            <a:t>Trying thousands of passwords from massive dictionaries of common passwords and words from multiple languages</a:t>
          </a:r>
          <a:endParaRPr lang="en-US" sz="1800" kern="1200" dirty="0"/>
        </a:p>
        <a:p>
          <a:pPr marL="342900" lvl="2" indent="-171450" algn="l" defTabSz="800100">
            <a:lnSpc>
              <a:spcPct val="90000"/>
            </a:lnSpc>
            <a:spcBef>
              <a:spcPct val="0"/>
            </a:spcBef>
            <a:spcAft>
              <a:spcPct val="15000"/>
            </a:spcAft>
            <a:buChar char="••"/>
          </a:pPr>
          <a:r>
            <a:rPr lang="en-US" sz="1800" kern="1200" dirty="0" smtClean="0"/>
            <a:t>Stolen passwords from insecure sites greatly simplify task</a:t>
          </a:r>
          <a:endParaRPr lang="en-US" sz="1800" kern="1200" dirty="0"/>
        </a:p>
      </dsp:txBody>
      <dsp:txXfrm>
        <a:off x="3247399" y="677729"/>
        <a:ext cx="2848570" cy="266814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EFE47C-0911-4ED0-B946-835A5BE2A282}">
      <dsp:nvSpPr>
        <dsp:cNvPr id="0" name=""/>
        <dsp:cNvSpPr/>
      </dsp:nvSpPr>
      <dsp:spPr>
        <a:xfrm>
          <a:off x="2262" y="86420"/>
          <a:ext cx="2205882" cy="587788"/>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69088" rIns="120904" bIns="69088" numCol="1" spcCol="1270" anchor="ctr" anchorCtr="0">
          <a:noAutofit/>
        </a:bodyPr>
        <a:lstStyle/>
        <a:p>
          <a:pPr lvl="0" algn="ctr" defTabSz="755650">
            <a:lnSpc>
              <a:spcPct val="90000"/>
            </a:lnSpc>
            <a:spcBef>
              <a:spcPct val="0"/>
            </a:spcBef>
            <a:spcAft>
              <a:spcPct val="35000"/>
            </a:spcAft>
          </a:pPr>
          <a:r>
            <a:rPr lang="en-US" sz="1700" kern="1200" dirty="0" smtClean="0"/>
            <a:t>Smart cards</a:t>
          </a:r>
          <a:endParaRPr lang="en-US" sz="1700" kern="1200" dirty="0"/>
        </a:p>
      </dsp:txBody>
      <dsp:txXfrm>
        <a:off x="2262" y="86420"/>
        <a:ext cx="2205882" cy="587788"/>
      </dsp:txXfrm>
    </dsp:sp>
    <dsp:sp modelId="{BCAAEEAB-E44F-493F-9021-23865AEE9817}">
      <dsp:nvSpPr>
        <dsp:cNvPr id="0" name=""/>
        <dsp:cNvSpPr/>
      </dsp:nvSpPr>
      <dsp:spPr>
        <a:xfrm>
          <a:off x="2262" y="674208"/>
          <a:ext cx="2205882" cy="3303371"/>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0678" tIns="90678" rIns="120904" bIns="136017" numCol="1" spcCol="1270" anchor="t" anchorCtr="0">
          <a:noAutofit/>
        </a:bodyPr>
        <a:lstStyle/>
        <a:p>
          <a:pPr marL="171450" lvl="1" indent="-171450" algn="l" defTabSz="755650">
            <a:lnSpc>
              <a:spcPct val="90000"/>
            </a:lnSpc>
            <a:spcBef>
              <a:spcPct val="0"/>
            </a:spcBef>
            <a:spcAft>
              <a:spcPct val="15000"/>
            </a:spcAft>
            <a:buChar char="••"/>
          </a:pPr>
          <a:r>
            <a:rPr lang="en-US" sz="1700" kern="1200" smtClean="0"/>
            <a:t>Store ID</a:t>
          </a:r>
          <a:endParaRPr lang="en-US" sz="1700" kern="1200" dirty="0" smtClean="0"/>
        </a:p>
        <a:p>
          <a:pPr marL="171450" lvl="1" indent="-171450" algn="l" defTabSz="755650">
            <a:lnSpc>
              <a:spcPct val="90000"/>
            </a:lnSpc>
            <a:spcBef>
              <a:spcPct val="0"/>
            </a:spcBef>
            <a:spcAft>
              <a:spcPct val="15000"/>
            </a:spcAft>
            <a:buChar char="••"/>
          </a:pPr>
          <a:r>
            <a:rPr lang="en-US" sz="1700" kern="1200" smtClean="0"/>
            <a:t>Digital certificate</a:t>
          </a:r>
          <a:endParaRPr lang="en-US" sz="1700" kern="1200" dirty="0" smtClean="0"/>
        </a:p>
        <a:p>
          <a:pPr marL="171450" lvl="1" indent="-171450" algn="l" defTabSz="755650">
            <a:lnSpc>
              <a:spcPct val="90000"/>
            </a:lnSpc>
            <a:spcBef>
              <a:spcPct val="0"/>
            </a:spcBef>
            <a:spcAft>
              <a:spcPct val="15000"/>
            </a:spcAft>
            <a:buChar char="••"/>
          </a:pPr>
          <a:r>
            <a:rPr lang="en-US" sz="1700" kern="1200" dirty="0" smtClean="0"/>
            <a:t>Require dedicated readers</a:t>
          </a:r>
          <a:endParaRPr lang="en-US" sz="1700" kern="1200" dirty="0"/>
        </a:p>
      </dsp:txBody>
      <dsp:txXfrm>
        <a:off x="2262" y="674208"/>
        <a:ext cx="2205882" cy="3303371"/>
      </dsp:txXfrm>
    </dsp:sp>
    <dsp:sp modelId="{D8F3D2C6-18B5-48FD-BD1E-5706D242C6A9}">
      <dsp:nvSpPr>
        <dsp:cNvPr id="0" name=""/>
        <dsp:cNvSpPr/>
      </dsp:nvSpPr>
      <dsp:spPr>
        <a:xfrm>
          <a:off x="2516967" y="86420"/>
          <a:ext cx="2205882" cy="587788"/>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69088" rIns="120904" bIns="69088" numCol="1" spcCol="1270" anchor="ctr" anchorCtr="0">
          <a:noAutofit/>
        </a:bodyPr>
        <a:lstStyle/>
        <a:p>
          <a:pPr lvl="0" algn="ctr" defTabSz="755650">
            <a:lnSpc>
              <a:spcPct val="90000"/>
            </a:lnSpc>
            <a:spcBef>
              <a:spcPct val="0"/>
            </a:spcBef>
            <a:spcAft>
              <a:spcPct val="35000"/>
            </a:spcAft>
          </a:pPr>
          <a:r>
            <a:rPr lang="en-US" sz="1700" kern="1200" smtClean="0"/>
            <a:t>Hardware tokens</a:t>
          </a:r>
          <a:endParaRPr lang="en-US" sz="1700" kern="1200" dirty="0" smtClean="0"/>
        </a:p>
      </dsp:txBody>
      <dsp:txXfrm>
        <a:off x="2516967" y="86420"/>
        <a:ext cx="2205882" cy="587788"/>
      </dsp:txXfrm>
    </dsp:sp>
    <dsp:sp modelId="{95A03105-0F89-4129-95A4-774D6A2F942D}">
      <dsp:nvSpPr>
        <dsp:cNvPr id="0" name=""/>
        <dsp:cNvSpPr/>
      </dsp:nvSpPr>
      <dsp:spPr>
        <a:xfrm>
          <a:off x="2516967" y="674208"/>
          <a:ext cx="2205882" cy="3303371"/>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0678" tIns="90678" rIns="120904" bIns="136017" numCol="1" spcCol="1270" anchor="t" anchorCtr="0">
          <a:noAutofit/>
        </a:bodyPr>
        <a:lstStyle/>
        <a:p>
          <a:pPr marL="171450" lvl="1" indent="-171450" algn="l" defTabSz="755650">
            <a:lnSpc>
              <a:spcPct val="90000"/>
            </a:lnSpc>
            <a:spcBef>
              <a:spcPct val="0"/>
            </a:spcBef>
            <a:spcAft>
              <a:spcPct val="15000"/>
            </a:spcAft>
            <a:buChar char="••"/>
          </a:pPr>
          <a:r>
            <a:rPr lang="en-US" sz="1700" kern="1200" smtClean="0"/>
            <a:t>Generate numbers based on a pre-defined sequence</a:t>
          </a:r>
          <a:endParaRPr lang="en-US" sz="1700" kern="1200" dirty="0" smtClean="0"/>
        </a:p>
        <a:p>
          <a:pPr marL="342900" lvl="2" indent="-171450" algn="l" defTabSz="755650">
            <a:lnSpc>
              <a:spcPct val="90000"/>
            </a:lnSpc>
            <a:spcBef>
              <a:spcPct val="0"/>
            </a:spcBef>
            <a:spcAft>
              <a:spcPct val="15000"/>
            </a:spcAft>
            <a:buChar char="••"/>
          </a:pPr>
          <a:r>
            <a:rPr lang="en-US" sz="1700" kern="1200" smtClean="0"/>
            <a:t>E.g. every 30 seconds</a:t>
          </a:r>
          <a:endParaRPr lang="en-US" sz="1700" kern="1200" dirty="0" smtClean="0"/>
        </a:p>
        <a:p>
          <a:pPr marL="171450" lvl="1" indent="-171450" algn="l" defTabSz="755650">
            <a:lnSpc>
              <a:spcPct val="90000"/>
            </a:lnSpc>
            <a:spcBef>
              <a:spcPct val="0"/>
            </a:spcBef>
            <a:spcAft>
              <a:spcPct val="15000"/>
            </a:spcAft>
            <a:buChar char="••"/>
          </a:pPr>
          <a:r>
            <a:rPr lang="en-US" sz="1700" kern="1200" smtClean="0"/>
            <a:t>Entered in a conventional form</a:t>
          </a:r>
          <a:endParaRPr lang="en-US" sz="1700" kern="1200" dirty="0" smtClean="0"/>
        </a:p>
        <a:p>
          <a:pPr marL="342900" lvl="2" indent="-171450" algn="l" defTabSz="755650">
            <a:lnSpc>
              <a:spcPct val="90000"/>
            </a:lnSpc>
            <a:spcBef>
              <a:spcPct val="0"/>
            </a:spcBef>
            <a:spcAft>
              <a:spcPct val="15000"/>
            </a:spcAft>
            <a:buChar char="••"/>
          </a:pPr>
          <a:r>
            <a:rPr lang="en-US" sz="1700" kern="1200" smtClean="0"/>
            <a:t>No new hardware needed</a:t>
          </a:r>
          <a:endParaRPr lang="en-US" sz="1700" kern="1200" dirty="0" smtClean="0"/>
        </a:p>
      </dsp:txBody>
      <dsp:txXfrm>
        <a:off x="2516967" y="674208"/>
        <a:ext cx="2205882" cy="3303371"/>
      </dsp:txXfrm>
    </dsp:sp>
    <dsp:sp modelId="{86EF936E-0AC5-4B9F-B957-7B6E73DE34E9}">
      <dsp:nvSpPr>
        <dsp:cNvPr id="0" name=""/>
        <dsp:cNvSpPr/>
      </dsp:nvSpPr>
      <dsp:spPr>
        <a:xfrm>
          <a:off x="5031673" y="86420"/>
          <a:ext cx="2205882" cy="587788"/>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69088" rIns="120904" bIns="69088" numCol="1" spcCol="1270" anchor="ctr" anchorCtr="0">
          <a:noAutofit/>
        </a:bodyPr>
        <a:lstStyle/>
        <a:p>
          <a:pPr lvl="0" algn="ctr" defTabSz="755650">
            <a:lnSpc>
              <a:spcPct val="90000"/>
            </a:lnSpc>
            <a:spcBef>
              <a:spcPct val="0"/>
            </a:spcBef>
            <a:spcAft>
              <a:spcPct val="35000"/>
            </a:spcAft>
          </a:pPr>
          <a:r>
            <a:rPr lang="en-US" sz="1700" kern="1200" smtClean="0"/>
            <a:t>Software based tokens</a:t>
          </a:r>
          <a:endParaRPr lang="en-US" sz="1700" kern="1200" dirty="0"/>
        </a:p>
      </dsp:txBody>
      <dsp:txXfrm>
        <a:off x="5031673" y="86420"/>
        <a:ext cx="2205882" cy="587788"/>
      </dsp:txXfrm>
    </dsp:sp>
    <dsp:sp modelId="{3BD9BCB0-EAFD-49C6-AA53-72F883A23500}">
      <dsp:nvSpPr>
        <dsp:cNvPr id="0" name=""/>
        <dsp:cNvSpPr/>
      </dsp:nvSpPr>
      <dsp:spPr>
        <a:xfrm>
          <a:off x="5031673" y="674208"/>
          <a:ext cx="2205882" cy="3303371"/>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0678" tIns="90678" rIns="120904" bIns="136017" numCol="1" spcCol="1270" anchor="t" anchorCtr="0">
          <a:noAutofit/>
        </a:bodyPr>
        <a:lstStyle/>
        <a:p>
          <a:pPr marL="171450" lvl="1" indent="-171450" algn="l" defTabSz="755650">
            <a:lnSpc>
              <a:spcPct val="90000"/>
            </a:lnSpc>
            <a:spcBef>
              <a:spcPct val="0"/>
            </a:spcBef>
            <a:spcAft>
              <a:spcPct val="15000"/>
            </a:spcAft>
            <a:buChar char="••"/>
          </a:pPr>
          <a:r>
            <a:rPr lang="en-US" sz="1700" kern="1200" smtClean="0"/>
            <a:t>Smartphone applications that generate number sequences</a:t>
          </a:r>
          <a:endParaRPr lang="en-US" sz="1700" kern="1200" dirty="0"/>
        </a:p>
        <a:p>
          <a:pPr marL="171450" lvl="1" indent="-171450" algn="l" defTabSz="755650">
            <a:lnSpc>
              <a:spcPct val="90000"/>
            </a:lnSpc>
            <a:spcBef>
              <a:spcPct val="0"/>
            </a:spcBef>
            <a:spcAft>
              <a:spcPct val="15000"/>
            </a:spcAft>
            <a:buChar char="••"/>
          </a:pPr>
          <a:r>
            <a:rPr lang="en-US" sz="1700" kern="1200" smtClean="0"/>
            <a:t>Text-messaging based tokens</a:t>
          </a:r>
          <a:endParaRPr lang="en-US" sz="1700" kern="1200" dirty="0"/>
        </a:p>
        <a:p>
          <a:pPr marL="342900" lvl="2" indent="-171450" algn="l" defTabSz="755650">
            <a:lnSpc>
              <a:spcPct val="90000"/>
            </a:lnSpc>
            <a:spcBef>
              <a:spcPct val="0"/>
            </a:spcBef>
            <a:spcAft>
              <a:spcPct val="15000"/>
            </a:spcAft>
            <a:buChar char="••"/>
          </a:pPr>
          <a:r>
            <a:rPr lang="en-US" sz="1700" kern="1200" smtClean="0"/>
            <a:t>When using a new machine to login</a:t>
          </a:r>
          <a:endParaRPr lang="en-US" sz="1700" kern="1200" dirty="0"/>
        </a:p>
        <a:p>
          <a:pPr marL="514350" lvl="3" indent="-171450" algn="l" defTabSz="755650">
            <a:lnSpc>
              <a:spcPct val="90000"/>
            </a:lnSpc>
            <a:spcBef>
              <a:spcPct val="0"/>
            </a:spcBef>
            <a:spcAft>
              <a:spcPct val="15000"/>
            </a:spcAft>
            <a:buChar char="••"/>
          </a:pPr>
          <a:r>
            <a:rPr lang="en-US" sz="1700" kern="1200" smtClean="0"/>
            <a:t>Service sends a number to a pre-registered cell-phone</a:t>
          </a:r>
          <a:endParaRPr lang="en-US" sz="1700" kern="1200" dirty="0"/>
        </a:p>
      </dsp:txBody>
      <dsp:txXfrm>
        <a:off x="5031673" y="674208"/>
        <a:ext cx="2205882" cy="3303371"/>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9/layout/CircleArrowProcess">
  <dgm:title val=""/>
  <dgm:desc val=""/>
  <dgm:catLst>
    <dgm:cat type="process" pri="16500"/>
    <dgm:cat type="cycle" pri="16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7"/>
      <dgm:chPref val="7"/>
      <dgm:dir/>
      <dgm:animLvl val="lvl"/>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5"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1144"/>
              <dgm:constr type="t" for="ch" forName="Accent1" refType="h" fact="0"/>
              <dgm:constr type="w" for="ch" forName="Accent1" refType="w" fact="0.5542"/>
              <dgm:constr type="h" for="ch" forName="Accent1" refType="h" fact="0.6665"/>
              <dgm:constr type="l" for="ch" forName="Parent1" refType="w" fact="0.2368"/>
              <dgm:constr type="t" for="ch" forName="Parent1" refType="h" fact="0.2413"/>
              <dgm:constr type="w" for="ch" forName="Parent1" refType="w" fact="0.3092"/>
              <dgm:constr type="h" for="ch" forName="Parent1" refType="h" fact="0.1859"/>
              <dgm:constr type="l" for="ch" forName="Parent2" refType="w" fact="0.0822"/>
              <dgm:constr type="t" for="ch" forName="Parent2" refType="h" fact="0.625"/>
              <dgm:constr type="w" for="ch" forName="Parent2" refType="w" fact="0.3092"/>
              <dgm:constr type="h" for="ch" forName="Parent2" refType="h" fact="0.1859"/>
              <dgm:constr type="l" for="ch" forName="Child1" refType="w" fact="0.6678"/>
              <dgm:constr type="t" for="ch" forName="Child1" refType="h" fact="0.1978"/>
              <dgm:constr type="w" for="ch" forName="Child1" refType="w" fact="0.3322"/>
              <dgm:constr type="h" for="ch" forName="Child1" refType="h" fact="0.265"/>
              <dgm:constr type="l" for="ch" forName="Child2" refType="w" fact="0.5164"/>
              <dgm:constr type="t" for="ch" forName="Child2" refType="h" fact="0.5855"/>
              <dgm:constr type="w" for="ch" forName="Child2" refType="w" fact="0.3322"/>
              <dgm:constr type="h" for="ch" forName="Child2" refType="h" fact="0.265"/>
              <dgm:constr type="l" for="ch" forName="Accent2" refType="w" fact="0"/>
              <dgm:constr type="t" for="ch" forName="Accent2" refType="h" fact="0.4272"/>
              <dgm:constr type="w" for="ch" forName="Accent2" refType="w" fact="0.4761"/>
              <dgm:constr type="h" for="ch" forName="Accent2" refType="h" fact="0.5728"/>
            </dgm:constrLst>
          </dgm:if>
          <dgm:if name="Name6"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1479"/>
              <dgm:constr type="t" for="ch" forName="Accent1" refType="h" fact="0"/>
              <dgm:constr type="w" for="ch" forName="Accent1" refType="w" fact="0.5325"/>
              <dgm:constr type="h" for="ch" forName="Accent1" refType="h" fact="0.4814"/>
              <dgm:constr type="l" for="ch" forName="Accent2" refType="w" fact="0"/>
              <dgm:constr type="t" for="ch" forName="Accent2" refType="h" fact="0.2766"/>
              <dgm:constr type="w" for="ch" forName="Accent2" refType="w" fact="0.5325"/>
              <dgm:constr type="h" for="ch" forName="Accent2" refType="h" fact="0.4814"/>
              <dgm:constr type="l" for="ch" forName="Parent1" refType="w" fact="0.2656"/>
              <dgm:constr type="t" for="ch" forName="Parent1" refType="h" fact="0.1738"/>
              <dgm:constr type="w" for="ch" forName="Parent1" refType="w" fact="0.2959"/>
              <dgm:constr type="h" for="ch" forName="Parent1" refType="h" fact="0.1337"/>
              <dgm:constr type="l" for="ch" forName="Accent3" refType="w" fact="0.1858"/>
              <dgm:constr type="t" for="ch" forName="Accent3" refType="h" fact="0.5863"/>
              <dgm:constr type="w" for="ch" forName="Accent3" refType="w" fact="0.4575"/>
              <dgm:constr type="h" for="ch" forName="Accent3" refType="h" fact="0.4137"/>
              <dgm:constr type="l" for="ch" forName="Parent2" refType="w" fact="0.1183"/>
              <dgm:constr type="t" for="ch" forName="Parent2" refType="h" fact="0.452"/>
              <dgm:constr type="w" for="ch" forName="Parent2" refType="w" fact="0.2959"/>
              <dgm:constr type="h" for="ch" forName="Parent2" refType="h" fact="0.1337"/>
              <dgm:constr type="l" for="ch" forName="Parent3" refType="w" fact="0.2663"/>
              <dgm:constr type="t" for="ch" forName="Parent3" refType="h" fact="0.7306"/>
              <dgm:constr type="w" for="ch" forName="Parent3" refType="w" fact="0.2959"/>
              <dgm:constr type="h" for="ch" forName="Parent3" refType="h" fact="0.1337"/>
              <dgm:constr type="l" for="ch" forName="Child2" refType="w" fact="0.5325"/>
              <dgm:constr type="t" for="ch" forName="Child2" refType="h" fact="0.4217"/>
              <dgm:constr type="w" for="ch" forName="Child2" refType="w" fact="0.3195"/>
              <dgm:constr type="h" for="ch" forName="Child2" refType="h" fact="0.1926"/>
              <dgm:constr type="l" for="ch" forName="Child1" refType="w" fact="0.6805"/>
              <dgm:constr type="t" for="ch" forName="Child1" refType="h" fact="0.1435"/>
              <dgm:constr type="w" for="ch" forName="Child1" refType="w" fact="0.3195"/>
              <dgm:constr type="h" for="ch" forName="Child1" refType="h" fact="0.1926"/>
              <dgm:constr type="l" for="ch" forName="Child3" refType="w" fact="0.6805"/>
              <dgm:constr type="t" for="ch" forName="Child3" refType="h" fact="0.6998"/>
              <dgm:constr type="w" for="ch" forName="Child3" refType="w" fact="0.3195"/>
              <dgm:constr type="h" for="ch" forName="Child3" refType="h" fact="0.1926"/>
            </dgm:constrLst>
          </dgm:if>
          <dgm:if name="Name7"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1481"/>
              <dgm:constr type="t" for="ch" forName="Accent1" refType="h" fact="0"/>
              <dgm:constr type="w" for="ch" forName="Accent1" refType="w" fact="0.5331"/>
              <dgm:constr type="h" for="ch" forName="Accent1" refType="h" fact="0.3771"/>
              <dgm:constr type="l" for="ch" forName="Accent2" refType="w" fact="0"/>
              <dgm:constr type="t" for="ch" forName="Accent2" refType="h" fact="0.2167"/>
              <dgm:constr type="w" for="ch" forName="Accent2" refType="w" fact="0.5331"/>
              <dgm:constr type="h" for="ch" forName="Accent2" refType="h" fact="0.3771"/>
              <dgm:constr type="l" for="ch" forName="Accent3" refType="w" fact="0.1481"/>
              <dgm:constr type="t" for="ch" forName="Accent3" refType="h" fact="0.4342"/>
              <dgm:constr type="w" for="ch" forName="Accent3" refType="w" fact="0.5331"/>
              <dgm:constr type="h" for="ch" forName="Accent3" refType="h" fact="0.3771"/>
              <dgm:constr type="l" for="ch" forName="Parent1" refType="w" fact="0.2658"/>
              <dgm:constr type="t" for="ch" forName="Parent1" refType="h" fact="0.1365"/>
              <dgm:constr type="w" for="ch" forName="Parent1" refType="w" fact="0.2975"/>
              <dgm:constr type="h" for="ch" forName="Parent1" refType="h" fact="0.1052"/>
              <dgm:constr type="l" for="ch" forName="Parent2" refType="w" fact="0.1171"/>
              <dgm:constr type="t" for="ch" forName="Parent2" refType="h" fact="0.3536"/>
              <dgm:constr type="w" for="ch" forName="Parent2" refType="w" fact="0.2975"/>
              <dgm:constr type="h" for="ch" forName="Parent2" refType="h" fact="0.1052"/>
              <dgm:constr type="l" for="ch" forName="Parent3" refType="w" fact="0.2658"/>
              <dgm:constr type="t" for="ch" forName="Parent3" refType="h" fact="0.5707"/>
              <dgm:constr type="w" for="ch" forName="Parent3" refType="w" fact="0.2975"/>
              <dgm:constr type="h" for="ch" forName="Parent3" refType="h" fact="0.1052"/>
              <dgm:constr type="l" for="ch" forName="Parent4" refType="w" fact="0.1171"/>
              <dgm:constr type="t" for="ch" forName="Parent4" refType="h" fact="0.7878"/>
              <dgm:constr type="w" for="ch" forName="Parent4" refType="w" fact="0.2975"/>
              <dgm:constr type="h" for="ch" forName="Parent4" refType="h" fact="0.1052"/>
              <dgm:constr type="l" for="ch" forName="Child1" refType="w" fact="0.6804"/>
              <dgm:constr type="t" for="ch" forName="Child1" refType="h" fact="0.1119"/>
              <dgm:constr type="w" for="ch" forName="Child1" refType="w" fact="0.3196"/>
              <dgm:constr type="h" for="ch" forName="Child1" refType="h" fact="0.15"/>
              <dgm:constr type="l" for="ch" forName="Child2" refType="w" fact="0.5348"/>
              <dgm:constr type="t" for="ch" forName="Child2" refType="h" fact="0.3312"/>
              <dgm:constr type="w" for="ch" forName="Child2" refType="w" fact="0.3196"/>
              <dgm:constr type="h" for="ch" forName="Child2" refType="h" fact="0.15"/>
              <dgm:constr type="l" for="ch" forName="Child3" refType="w" fact="0.6804"/>
              <dgm:constr type="t" for="ch" forName="Child3" refType="h" fact="0.5461"/>
              <dgm:constr type="w" for="ch" forName="Child3" refType="w" fact="0.3196"/>
              <dgm:constr type="h" for="ch" forName="Child3" refType="h" fact="0.15"/>
              <dgm:constr type="l" for="ch" forName="Child4" refType="w" fact="0.5348"/>
              <dgm:constr type="t" for="ch" forName="Child4" refType="h" fact="0.7632"/>
              <dgm:constr type="w" for="ch" forName="Child4" refType="w" fact="0.3196"/>
              <dgm:constr type="h" for="ch" forName="Child4" refType="h" fact="0.15"/>
              <dgm:constr type="l" for="ch" forName="Accent4" refType="w" fact="0.038"/>
              <dgm:constr type="t" for="ch" forName="Accent4" refType="h" fact="0.6759"/>
              <dgm:constr type="w" for="ch" forName="Accent4" refType="w" fact="0.458"/>
              <dgm:constr type="h" for="ch" forName="Accent4" refType="h" fact="0.3241"/>
            </dgm:constrLst>
          </dgm:if>
          <dgm:if name="Name8"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1481"/>
              <dgm:constr type="t" for="ch" forName="Accent1" refType="h" fact="0"/>
              <dgm:constr type="w" for="ch" forName="Accent1" refType="w" fact="0.5331"/>
              <dgm:constr type="h" for="ch" forName="Accent1" refType="h" fact="0.3098"/>
              <dgm:constr type="l" for="ch" forName="Accent2" refType="w" fact="0"/>
              <dgm:constr type="t" for="ch" forName="Accent2" refType="h" fact="0.178"/>
              <dgm:constr type="w" for="ch" forName="Accent2" refType="w" fact="0.5331"/>
              <dgm:constr type="h" for="ch" forName="Accent2" refType="h" fact="0.3098"/>
              <dgm:constr type="l" for="ch" forName="Accent3" refType="w" fact="0.1481"/>
              <dgm:constr type="t" for="ch" forName="Accent3" refType="h" fact="0.3568"/>
              <dgm:constr type="w" for="ch" forName="Accent3" refType="w" fact="0.5331"/>
              <dgm:constr type="h" for="ch" forName="Accent3" refType="h" fact="0.3098"/>
              <dgm:constr type="l" for="ch" forName="Accent4" refType="w" fact="0"/>
              <dgm:constr type="t" for="ch" forName="Accent4" refType="h" fact="0.5351"/>
              <dgm:constr type="w" for="ch" forName="Accent4" refType="w" fact="0.5331"/>
              <dgm:constr type="h" for="ch" forName="Accent4" refType="h" fact="0.3098"/>
              <dgm:constr type="l" for="ch" forName="Accent5" refType="w" fact="0.186"/>
              <dgm:constr type="t" for="ch" forName="Accent5" refType="h" fact="0.7337"/>
              <dgm:constr type="w" for="ch" forName="Accent5" refType="w" fact="0.458"/>
              <dgm:constr type="h" for="ch" forName="Accent5" refType="h" fact="0.2663"/>
              <dgm:constr type="l" for="ch" forName="Parent1" refType="w" fact="0.2658"/>
              <dgm:constr type="t" for="ch" forName="Parent1" refType="h" fact="0.1122"/>
              <dgm:constr type="w" for="ch" forName="Parent1" refType="w" fact="0.2975"/>
              <dgm:constr type="h" for="ch" forName="Parent1" refType="h" fact="0.0864"/>
              <dgm:constr type="l" for="ch" forName="Parent2" refType="w" fact="0.1171"/>
              <dgm:constr type="t" for="ch" forName="Parent2" refType="h" fact="0.2906"/>
              <dgm:constr type="w" for="ch" forName="Parent2" refType="w" fact="0.2975"/>
              <dgm:constr type="h" for="ch" forName="Parent2" refType="h" fact="0.0864"/>
              <dgm:constr type="l" for="ch" forName="Parent3" refType="w" fact="0.2658"/>
              <dgm:constr type="t" for="ch" forName="Parent3" refType="h" fact="0.4689"/>
              <dgm:constr type="w" for="ch" forName="Parent3" refType="w" fact="0.2975"/>
              <dgm:constr type="h" for="ch" forName="Parent3" refType="h" fact="0.0864"/>
              <dgm:constr type="l" for="ch" forName="Parent4" refType="w" fact="0.1171"/>
              <dgm:constr type="t" for="ch" forName="Parent4" refType="h" fact="0.6473"/>
              <dgm:constr type="w" for="ch" forName="Parent4" refType="w" fact="0.2975"/>
              <dgm:constr type="h" for="ch" forName="Parent4" refType="h" fact="0.0864"/>
              <dgm:constr type="l" for="ch" forName="Parent5" refType="w" fact="0.2658"/>
              <dgm:constr type="t" for="ch" forName="Parent5" refType="h" fact="0.8257"/>
              <dgm:constr type="w" for="ch" forName="Parent5" refType="w" fact="0.2975"/>
              <dgm:constr type="h" for="ch" forName="Parent5" refType="h" fact="0.0864"/>
              <dgm:constr type="l" for="ch" forName="Child1" refType="w" fact="0.6804"/>
              <dgm:constr type="t" for="ch" forName="Child1" refType="h" fact="0.0919"/>
              <dgm:constr type="w" for="ch" forName="Child1" refType="w" fact="0.3196"/>
              <dgm:constr type="h" for="ch" forName="Child1" refType="h" fact="0.1232"/>
              <dgm:constr type="l" for="ch" forName="Child2" refType="w" fact="0.5348"/>
              <dgm:constr type="t" for="ch" forName="Child2" refType="h" fact="0.2722"/>
              <dgm:constr type="w" for="ch" forName="Child2" refType="w" fact="0.3196"/>
              <dgm:constr type="h" for="ch" forName="Child2" refType="h" fact="0.1232"/>
              <dgm:constr type="l" for="ch" forName="Child3" refType="w" fact="0.6804"/>
              <dgm:constr type="t" for="ch" forName="Child3" refType="h" fact="0.4487"/>
              <dgm:constr type="w" for="ch" forName="Child3" refType="w" fact="0.3196"/>
              <dgm:constr type="h" for="ch" forName="Child3" refType="h" fact="0.1232"/>
              <dgm:constr type="l" for="ch" forName="Child4" refType="w" fact="0.5348"/>
              <dgm:constr type="t" for="ch" forName="Child4" refType="h" fact="0.6271"/>
              <dgm:constr type="w" for="ch" forName="Child4" refType="w" fact="0.3196"/>
              <dgm:constr type="h" for="ch" forName="Child4" refType="h" fact="0.1232"/>
              <dgm:constr type="l" for="ch" forName="Child5" refType="w" fact="0.6804"/>
              <dgm:constr type="t" for="ch" forName="Child5" refType="h" fact="0.8073"/>
              <dgm:constr type="w" for="ch" forName="Child5" refType="w" fact="0.3196"/>
              <dgm:constr type="h" for="ch" forName="Child5" refType="h" fact="0.1232"/>
            </dgm:constrLst>
          </dgm:if>
          <dgm:if name="Name9"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1481"/>
              <dgm:constr type="t" for="ch" forName="Accent1" refType="h" fact="0"/>
              <dgm:constr type="w" for="ch" forName="Accent1" refType="w" fact="0.5331"/>
              <dgm:constr type="h" for="ch" forName="Accent1" refType="h" fact="0.2629"/>
              <dgm:constr type="l" for="ch" forName="Accent2" refType="w" fact="0"/>
              <dgm:constr type="t" for="ch" forName="Accent2" refType="h" fact="0.1511"/>
              <dgm:constr type="w" for="ch" forName="Accent2" refType="w" fact="0.5331"/>
              <dgm:constr type="h" for="ch" forName="Accent2" refType="h" fact="0.2629"/>
              <dgm:constr type="l" for="ch" forName="Accent3" refType="w" fact="0.1481"/>
              <dgm:constr type="t" for="ch" forName="Accent3" refType="h" fact="0.3027"/>
              <dgm:constr type="w" for="ch" forName="Accent3" refType="w" fact="0.5331"/>
              <dgm:constr type="h" for="ch" forName="Accent3" refType="h" fact="0.2629"/>
              <dgm:constr type="l" for="ch" forName="Accent4" refType="w" fact="0"/>
              <dgm:constr type="t" for="ch" forName="Accent4" refType="h" fact="0.4541"/>
              <dgm:constr type="w" for="ch" forName="Accent4" refType="w" fact="0.5331"/>
              <dgm:constr type="h" for="ch" forName="Accent4" refType="h" fact="0.2629"/>
              <dgm:constr type="l" for="ch" forName="Parent1" refType="w" fact="0.2658"/>
              <dgm:constr type="t" for="ch" forName="Parent1" refType="h" fact="0.0952"/>
              <dgm:constr type="w" for="ch" forName="Parent1" refType="w" fact="0.2975"/>
              <dgm:constr type="h" for="ch" forName="Parent1" refType="h" fact="0.0733"/>
              <dgm:constr type="l" for="ch" forName="Parent2" refType="w" fact="0.1171"/>
              <dgm:constr type="t" for="ch" forName="Parent2" refType="h" fact="0.2466"/>
              <dgm:constr type="w" for="ch" forName="Parent2" refType="w" fact="0.2975"/>
              <dgm:constr type="h" for="ch" forName="Parent2" refType="h" fact="0.0733"/>
              <dgm:constr type="l" for="ch" forName="Parent3" refType="w" fact="0.2658"/>
              <dgm:constr type="t" for="ch" forName="Parent3" refType="h" fact="0.3979"/>
              <dgm:constr type="w" for="ch" forName="Parent3" refType="w" fact="0.2975"/>
              <dgm:constr type="h" for="ch" forName="Parent3" refType="h" fact="0.0733"/>
              <dgm:constr type="l" for="ch" forName="Parent4" refType="w" fact="0.1171"/>
              <dgm:constr type="t" for="ch" forName="Parent4" refType="h" fact="0.5493"/>
              <dgm:constr type="w" for="ch" forName="Parent4" refType="w" fact="0.2975"/>
              <dgm:constr type="h" for="ch" forName="Parent4" refType="h" fact="0.0733"/>
              <dgm:constr type="l" for="ch" forName="Child1" refType="w" fact="0.6804"/>
              <dgm:constr type="t" for="ch" forName="Child1" refType="h" fact="0.078"/>
              <dgm:constr type="w" for="ch" forName="Child1" refType="w" fact="0.3196"/>
              <dgm:constr type="h" for="ch" forName="Child1" refType="h" fact="0.1046"/>
              <dgm:constr type="l" for="ch" forName="Child2" refType="w" fact="0.5348"/>
              <dgm:constr type="t" for="ch" forName="Child2" refType="h" fact="0.231"/>
              <dgm:constr type="w" for="ch" forName="Child2" refType="w" fact="0.3196"/>
              <dgm:constr type="h" for="ch" forName="Child2" refType="h" fact="0.1046"/>
              <dgm:constr type="l" for="ch" forName="Child3" refType="w" fact="0.6804"/>
              <dgm:constr type="t" for="ch" forName="Child3" refType="h" fact="0.3808"/>
              <dgm:constr type="w" for="ch" forName="Child3" refType="w" fact="0.3196"/>
              <dgm:constr type="h" for="ch" forName="Child3" refType="h" fact="0.1046"/>
              <dgm:constr type="l" for="ch" forName="Child4" refType="w" fact="0.5348"/>
              <dgm:constr type="t" for="ch" forName="Child4" refType="h" fact="0.5322"/>
              <dgm:constr type="w" for="ch" forName="Child4" refType="w" fact="0.3196"/>
              <dgm:constr type="h" for="ch" forName="Child4" refType="h" fact="0.1046"/>
              <dgm:constr type="l" for="ch" forName="Accent5" refType="w" fact="0.1481"/>
              <dgm:constr type="t" for="ch" forName="Accent5" refType="h" fact="0.6053"/>
              <dgm:constr type="w" for="ch" forName="Accent5" refType="w" fact="0.5331"/>
              <dgm:constr type="h" for="ch" forName="Accent5" refType="h" fact="0.2629"/>
              <dgm:constr type="l" for="ch" forName="Accent6" refType="w" fact="0.038"/>
              <dgm:constr type="t" for="ch" forName="Accent6" refType="h" fact="0.774"/>
              <dgm:constr type="w" for="ch" forName="Accent6" refType="w" fact="0.458"/>
              <dgm:constr type="h" for="ch" forName="Accent6" refType="h" fact="0.226"/>
              <dgm:constr type="l" for="ch" forName="Parent5" refType="w" fact="0.2658"/>
              <dgm:constr type="t" for="ch" forName="Parent5" refType="h" fact="0.7005"/>
              <dgm:constr type="w" for="ch" forName="Parent5" refType="w" fact="0.2975"/>
              <dgm:constr type="h" for="ch" forName="Parent5" refType="h" fact="0.0733"/>
              <dgm:constr type="l" for="ch" forName="Parent6" refType="w" fact="0.1171"/>
              <dgm:constr type="t" for="ch" forName="Parent6" refType="h" fact="0.8519"/>
              <dgm:constr type="w" for="ch" forName="Parent6" refType="w" fact="0.2975"/>
              <dgm:constr type="h" for="ch" forName="Parent6" refType="h" fact="0.0733"/>
              <dgm:constr type="l" for="ch" forName="Child5" refType="w" fact="0.6804"/>
              <dgm:constr type="t" for="ch" forName="Child5" refType="h" fact="0.6833"/>
              <dgm:constr type="w" for="ch" forName="Child5" refType="w" fact="0.3196"/>
              <dgm:constr type="h" for="ch" forName="Child5" refType="h" fact="0.1046"/>
              <dgm:constr type="l" for="ch" forName="Child6" refType="w" fact="0.5348"/>
              <dgm:constr type="t" for="ch" forName="Child6" refType="h" fact="0.8347"/>
              <dgm:constr type="w" for="ch" forName="Child6" refType="w" fact="0.3196"/>
              <dgm:constr type="h" for="ch" forName="Child6" refType="h" fact="0.1046"/>
            </dgm:constrLst>
          </dgm:if>
          <dgm:else name="Name10">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1481"/>
              <dgm:constr type="t" for="ch" forName="Accent1" refType="h" fact="0"/>
              <dgm:constr type="w" for="ch" forName="Accent1" refType="w" fact="0.5331"/>
              <dgm:constr type="h" for="ch" forName="Accent1" refType="h" fact="0.2284"/>
              <dgm:constr type="l" for="ch" forName="Accent2" refType="w" fact="0"/>
              <dgm:constr type="t" for="ch" forName="Accent2" refType="h" fact="0.1312"/>
              <dgm:constr type="w" for="ch" forName="Accent2" refType="w" fact="0.5331"/>
              <dgm:constr type="h" for="ch" forName="Accent2" refType="h" fact="0.2284"/>
              <dgm:constr type="l" for="ch" forName="Accent3" refType="w" fact="0.1481"/>
              <dgm:constr type="t" for="ch" forName="Accent3" refType="h" fact="0.263"/>
              <dgm:constr type="w" for="ch" forName="Accent3" refType="w" fact="0.5331"/>
              <dgm:constr type="h" for="ch" forName="Accent3" refType="h" fact="0.2284"/>
              <dgm:constr type="l" for="ch" forName="Accent4" refType="w" fact="0"/>
              <dgm:constr type="t" for="ch" forName="Accent4" refType="h" fact="0.3945"/>
              <dgm:constr type="w" for="ch" forName="Accent4" refType="w" fact="0.5331"/>
              <dgm:constr type="h" for="ch" forName="Accent4" refType="h" fact="0.2284"/>
              <dgm:constr type="l" for="ch" forName="Parent1" refType="w" fact="0.2658"/>
              <dgm:constr type="t" for="ch" forName="Parent1" refType="h" fact="0.0827"/>
              <dgm:constr type="w" for="ch" forName="Parent1" refType="w" fact="0.2975"/>
              <dgm:constr type="h" for="ch" forName="Parent1" refType="h" fact="0.0637"/>
              <dgm:constr type="l" for="ch" forName="Parent2" refType="w" fact="0.1171"/>
              <dgm:constr type="t" for="ch" forName="Parent2" refType="h" fact="0.2142"/>
              <dgm:constr type="w" for="ch" forName="Parent2" refType="w" fact="0.2975"/>
              <dgm:constr type="h" for="ch" forName="Parent2" refType="h" fact="0.0637"/>
              <dgm:constr type="l" for="ch" forName="Parent3" refType="w" fact="0.2658"/>
              <dgm:constr type="t" for="ch" forName="Parent3" refType="h" fact="0.3457"/>
              <dgm:constr type="w" for="ch" forName="Parent3" refType="w" fact="0.2975"/>
              <dgm:constr type="h" for="ch" forName="Parent3" refType="h" fact="0.0637"/>
              <dgm:constr type="l" for="ch" forName="Parent4" refType="w" fact="0.1171"/>
              <dgm:constr type="t" for="ch" forName="Parent4" refType="h" fact="0.4772"/>
              <dgm:constr type="w" for="ch" forName="Parent4" refType="w" fact="0.2975"/>
              <dgm:constr type="h" for="ch" forName="Parent4" refType="h" fact="0.0637"/>
              <dgm:constr type="l" for="ch" forName="Child1" refType="w" fact="0.6804"/>
              <dgm:constr type="t" for="ch" forName="Child1" refType="h" fact="0.0678"/>
              <dgm:constr type="w" for="ch" forName="Child1" refType="w" fact="0.3196"/>
              <dgm:constr type="h" for="ch" forName="Child1" refType="h" fact="0.0908"/>
              <dgm:constr type="l" for="ch" forName="Child2" refType="w" fact="0.5348"/>
              <dgm:constr type="t" for="ch" forName="Child2" refType="h" fact="0.2006"/>
              <dgm:constr type="w" for="ch" forName="Child2" refType="w" fact="0.3196"/>
              <dgm:constr type="h" for="ch" forName="Child2" refType="h" fact="0.0908"/>
              <dgm:constr type="l" for="ch" forName="Child3" refType="w" fact="0.6804"/>
              <dgm:constr type="t" for="ch" forName="Child3" refType="h" fact="0.3308"/>
              <dgm:constr type="w" for="ch" forName="Child3" refType="w" fact="0.3196"/>
              <dgm:constr type="h" for="ch" forName="Child3" refType="h" fact="0.0908"/>
              <dgm:constr type="l" for="ch" forName="Child4" refType="w" fact="0.5348"/>
              <dgm:constr type="t" for="ch" forName="Child4" refType="h" fact="0.4623"/>
              <dgm:constr type="w" for="ch" forName="Child4" refType="w" fact="0.3196"/>
              <dgm:constr type="h" for="ch" forName="Child4" refType="h" fact="0.0908"/>
              <dgm:constr type="l" for="ch" forName="Accent5" refType="w" fact="0.1481"/>
              <dgm:constr type="t" for="ch" forName="Accent5" refType="h" fact="0.5258"/>
              <dgm:constr type="w" for="ch" forName="Accent5" refType="w" fact="0.5331"/>
              <dgm:constr type="h" for="ch" forName="Accent5" refType="h" fact="0.2284"/>
              <dgm:constr type="l" for="ch" forName="Accent6" refType="w" fact="0"/>
              <dgm:constr type="t" for="ch" forName="Accent6" refType="h" fact="0.6573"/>
              <dgm:constr type="w" for="ch" forName="Accent6" refType="w" fact="0.5331"/>
              <dgm:constr type="h" for="ch" forName="Accent6" refType="h" fact="0.2284"/>
              <dgm:constr type="l" for="ch" forName="Accent7" refType="w" fact="0.186"/>
              <dgm:constr type="t" for="ch" forName="Accent7" refType="h" fact="0.8037"/>
              <dgm:constr type="w" for="ch" forName="Accent7" refType="w" fact="0.458"/>
              <dgm:constr type="h" for="ch" forName="Accent7" refType="h" fact="0.1963"/>
              <dgm:constr type="l" for="ch" forName="Parent5" refType="w" fact="0.2658"/>
              <dgm:constr type="t" for="ch" forName="Parent5" refType="h" fact="0.6085"/>
              <dgm:constr type="w" for="ch" forName="Parent5" refType="w" fact="0.2975"/>
              <dgm:constr type="h" for="ch" forName="Parent5" refType="h" fact="0.0637"/>
              <dgm:constr type="l" for="ch" forName="Parent6" refType="w" fact="0.1171"/>
              <dgm:constr type="t" for="ch" forName="Parent6" refType="h" fact="0.74"/>
              <dgm:constr type="w" for="ch" forName="Parent6" refType="w" fact="0.2975"/>
              <dgm:constr type="h" for="ch" forName="Parent6" refType="h" fact="0.0637"/>
              <dgm:constr type="l" for="ch" forName="Parent7" refType="w" fact="0.2658"/>
              <dgm:constr type="t" for="ch" forName="Parent7" refType="h" fact="0.8715"/>
              <dgm:constr type="w" for="ch" forName="Parent7" refType="w" fact="0.2975"/>
              <dgm:constr type="h" for="ch" forName="Parent7" refType="h" fact="0.0637"/>
              <dgm:constr type="l" for="ch" forName="Child5" refType="w" fact="0.6804"/>
              <dgm:constr type="t" for="ch" forName="Child5" refType="h" fact="0.5936"/>
              <dgm:constr type="w" for="ch" forName="Child5" refType="w" fact="0.3196"/>
              <dgm:constr type="h" for="ch" forName="Child5" refType="h" fact="0.0908"/>
              <dgm:constr type="l" for="ch" forName="Child6" refType="w" fact="0.5348"/>
              <dgm:constr type="t" for="ch" forName="Child6" refType="h" fact="0.7251"/>
              <dgm:constr type="w" for="ch" forName="Child6" refType="w" fact="0.3196"/>
              <dgm:constr type="h" for="ch" forName="Child6" refType="h" fact="0.0908"/>
              <dgm:constr type="l" for="ch" forName="Child7" refType="w" fact="0.6804"/>
              <dgm:constr type="t" for="ch" forName="Child7" refType="h" fact="0.8579"/>
              <dgm:constr type="w" for="ch" forName="Child7" refType="w" fact="0.3196"/>
              <dgm:constr type="h" for="ch" forName="Child7" refType="h" fact="0.0908"/>
            </dgm:constrLst>
          </dgm:else>
        </dgm:choose>
      </dgm:if>
      <dgm:else name="Name11">
        <dgm:choose name="Name12">
          <dgm:if name="Name13"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14"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0407"/>
              <dgm:constr type="t" for="ch" forName="Accent1" refType="h" fact="0"/>
              <dgm:constr type="w" for="ch" forName="Accent1" refType="w" fact="0.5542"/>
              <dgm:constr type="h" for="ch" forName="Accent1" refType="h" fact="0.6665"/>
              <dgm:constr type="l" for="ch" forName="Accent2" refType="w" fact="0.1533"/>
              <dgm:constr type="t" for="ch" forName="Accent2" refType="h" fact="0.4272"/>
              <dgm:constr type="w" for="ch" forName="Accent2" refType="w" fact="0.4761"/>
              <dgm:constr type="h" for="ch" forName="Accent2" refType="h" fact="0.5728"/>
              <dgm:constr type="l" for="ch" forName="Parent1" refType="w" fact="0.0822"/>
              <dgm:constr type="t" for="ch" forName="Parent1" refType="h" fact="0.2413"/>
              <dgm:constr type="w" for="ch" forName="Parent1" refType="w" fact="0.3092"/>
              <dgm:constr type="h" for="ch" forName="Parent1" refType="h" fact="0.1859"/>
              <dgm:constr type="l" for="ch" forName="Parent2" refType="w" fact="0.2368"/>
              <dgm:constr type="t" for="ch" forName="Parent2" refType="h" fact="0.625"/>
              <dgm:constr type="w" for="ch" forName="Parent2" refType="w" fact="0.3092"/>
              <dgm:constr type="h" for="ch" forName="Parent2" refType="h" fact="0.1859"/>
              <dgm:constr type="l" for="ch" forName="Child1" refType="w" fact="0.5164"/>
              <dgm:constr type="t" for="ch" forName="Child1" refType="h" fact="0.1978"/>
              <dgm:constr type="w" for="ch" forName="Child1" refType="w" fact="0.3322"/>
              <dgm:constr type="h" for="ch" forName="Child1" refType="h" fact="0.265"/>
              <dgm:constr type="l" for="ch" forName="Child2" refType="w" fact="0.6678"/>
              <dgm:constr type="t" for="ch" forName="Child2" refType="h" fact="0.5855"/>
              <dgm:constr type="w" for="ch" forName="Child2" refType="w" fact="0.3322"/>
              <dgm:constr type="h" for="ch" forName="Child2" refType="h" fact="0.265"/>
            </dgm:constrLst>
          </dgm:if>
          <dgm:if name="Name15"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
              <dgm:constr type="t" for="ch" forName="Accent1" refType="h" fact="0"/>
              <dgm:constr type="w" for="ch" forName="Accent1" refType="w" fact="0.5325"/>
              <dgm:constr type="h" for="ch" forName="Accent1" refType="h" fact="0.4814"/>
              <dgm:constr type="l" for="ch" forName="Accent2" refType="w" fact="0.1479"/>
              <dgm:constr type="t" for="ch" forName="Accent2" refType="h" fact="0.2766"/>
              <dgm:constr type="w" for="ch" forName="Accent2" refType="w" fact="0.5325"/>
              <dgm:constr type="h" for="ch" forName="Accent2" refType="h" fact="0.4814"/>
              <dgm:constr type="l" for="ch" forName="Accent3" refType="w" fact="0.0378"/>
              <dgm:constr type="t" for="ch" forName="Accent3" refType="h" fact="0.5863"/>
              <dgm:constr type="w" for="ch" forName="Accent3" refType="w" fact="0.4575"/>
              <dgm:constr type="h" for="ch" forName="Accent3" refType="h" fact="0.4137"/>
              <dgm:constr type="l" for="ch" forName="Parent1" refType="w" fact="0.1183"/>
              <dgm:constr type="t" for="ch" forName="Parent1" refType="h" fact="0.1738"/>
              <dgm:constr type="w" for="ch" forName="Parent1" refType="w" fact="0.2959"/>
              <dgm:constr type="h" for="ch" forName="Parent1" refType="h" fact="0.1337"/>
              <dgm:constr type="l" for="ch" forName="Parent2" refType="w" fact="0.2656"/>
              <dgm:constr type="t" for="ch" forName="Parent2" refType="h" fact="0.452"/>
              <dgm:constr type="w" for="ch" forName="Parent2" refType="w" fact="0.2959"/>
              <dgm:constr type="h" for="ch" forName="Parent2" refType="h" fact="0.1337"/>
              <dgm:constr type="l" for="ch" forName="Parent3" refType="w" fact="0.1183"/>
              <dgm:constr type="t" for="ch" forName="Parent3" refType="h" fact="0.7306"/>
              <dgm:constr type="w" for="ch" forName="Parent3" refType="w" fact="0.2959"/>
              <dgm:constr type="h" for="ch" forName="Parent3" refType="h" fact="0.1337"/>
              <dgm:constr type="l" for="ch" forName="Child1" refType="w" fact="0.5325"/>
              <dgm:constr type="t" for="ch" forName="Child1" refType="h" fact="0.1435"/>
              <dgm:constr type="w" for="ch" forName="Child1" refType="w" fact="0.3195"/>
              <dgm:constr type="h" for="ch" forName="Child1" refType="h" fact="0.1926"/>
              <dgm:constr type="l" for="ch" forName="Child2" refType="w" fact="0.6805"/>
              <dgm:constr type="t" for="ch" forName="Child2" refType="h" fact="0.4217"/>
              <dgm:constr type="w" for="ch" forName="Child2" refType="w" fact="0.3195"/>
              <dgm:constr type="h" for="ch" forName="Child2" refType="h" fact="0.1926"/>
              <dgm:constr type="l" for="ch" forName="Child3" refType="w" fact="0.5325"/>
              <dgm:constr type="t" for="ch" forName="Child3" refType="h" fact="0.6998"/>
              <dgm:constr type="w" for="ch" forName="Child3" refType="w" fact="0.3195"/>
              <dgm:constr type="h" for="ch" forName="Child3" refType="h" fact="0.1926"/>
            </dgm:constrLst>
          </dgm:if>
          <dgm:if name="Name16"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
              <dgm:constr type="t" for="ch" forName="Accent1" refType="h" fact="0"/>
              <dgm:constr type="w" for="ch" forName="Accent1" refType="w" fact="0.5331"/>
              <dgm:constr type="h" for="ch" forName="Accent1" refType="h" fact="0.3771"/>
              <dgm:constr type="l" for="ch" forName="Accent2" refType="w" fact="0.1481"/>
              <dgm:constr type="t" for="ch" forName="Accent2" refType="h" fact="0.2167"/>
              <dgm:constr type="w" for="ch" forName="Accent2" refType="w" fact="0.5331"/>
              <dgm:constr type="h" for="ch" forName="Accent2" refType="h" fact="0.3771"/>
              <dgm:constr type="l" for="ch" forName="Accent3" refType="w" fact="0"/>
              <dgm:constr type="t" for="ch" forName="Accent3" refType="h" fact="0.4342"/>
              <dgm:constr type="w" for="ch" forName="Accent3" refType="w" fact="0.5331"/>
              <dgm:constr type="h" for="ch" forName="Accent3" refType="h" fact="0.3771"/>
              <dgm:constr type="l" for="ch" forName="Accent4" refType="w" fact="0.186"/>
              <dgm:constr type="t" for="ch" forName="Accent4" refType="h" fact="0.6759"/>
              <dgm:constr type="w" for="ch" forName="Accent4" refType="w" fact="0.458"/>
              <dgm:constr type="h" for="ch" forName="Accent4" refType="h" fact="0.3241"/>
              <dgm:constr type="l" for="ch" forName="Parent1" refType="w" fact="0.1171"/>
              <dgm:constr type="t" for="ch" forName="Parent1" refType="h" fact="0.1365"/>
              <dgm:constr type="w" for="ch" forName="Parent1" refType="w" fact="0.2975"/>
              <dgm:constr type="h" for="ch" forName="Parent1" refType="h" fact="0.1052"/>
              <dgm:constr type="l" for="ch" forName="Parent2" refType="w" fact="0.2658"/>
              <dgm:constr type="t" for="ch" forName="Parent2" refType="h" fact="0.3536"/>
              <dgm:constr type="w" for="ch" forName="Parent2" refType="w" fact="0.2975"/>
              <dgm:constr type="h" for="ch" forName="Parent2" refType="h" fact="0.1052"/>
              <dgm:constr type="l" for="ch" forName="Parent3" refType="w" fact="0.1171"/>
              <dgm:constr type="t" for="ch" forName="Parent3" refType="h" fact="0.5707"/>
              <dgm:constr type="w" for="ch" forName="Parent3" refType="w" fact="0.2975"/>
              <dgm:constr type="h" for="ch" forName="Parent3" refType="h" fact="0.1052"/>
              <dgm:constr type="l" for="ch" forName="Parent4" refType="w" fact="0.2658"/>
              <dgm:constr type="t" for="ch" forName="Parent4" refType="h" fact="0.7878"/>
              <dgm:constr type="w" for="ch" forName="Parent4" refType="w" fact="0.2975"/>
              <dgm:constr type="h" for="ch" forName="Parent4" refType="h" fact="0.1052"/>
              <dgm:constr type="l" for="ch" forName="Child1" refType="w" fact="0.5348"/>
              <dgm:constr type="t" for="ch" forName="Child1" refType="h" fact="0.1119"/>
              <dgm:constr type="w" for="ch" forName="Child1" refType="w" fact="0.3196"/>
              <dgm:constr type="h" for="ch" forName="Child1" refType="h" fact="0.15"/>
              <dgm:constr type="l" for="ch" forName="Child2" refType="w" fact="0.6804"/>
              <dgm:constr type="t" for="ch" forName="Child2" refType="h" fact="0.3312"/>
              <dgm:constr type="w" for="ch" forName="Child2" refType="w" fact="0.3196"/>
              <dgm:constr type="h" for="ch" forName="Child2" refType="h" fact="0.15"/>
              <dgm:constr type="l" for="ch" forName="Child3" refType="w" fact="0.5348"/>
              <dgm:constr type="t" for="ch" forName="Child3" refType="h" fact="0.5461"/>
              <dgm:constr type="w" for="ch" forName="Child3" refType="w" fact="0.3196"/>
              <dgm:constr type="h" for="ch" forName="Child3" refType="h" fact="0.15"/>
              <dgm:constr type="l" for="ch" forName="Child4" refType="w" fact="0.6804"/>
              <dgm:constr type="t" for="ch" forName="Child4" refType="h" fact="0.7632"/>
              <dgm:constr type="w" for="ch" forName="Child4" refType="w" fact="0.3196"/>
              <dgm:constr type="h" for="ch" forName="Child4" refType="h" fact="0.15"/>
            </dgm:constrLst>
          </dgm:if>
          <dgm:if name="Name17"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
              <dgm:constr type="t" for="ch" forName="Accent1" refType="h" fact="0"/>
              <dgm:constr type="w" for="ch" forName="Accent1" refType="w" fact="0.5331"/>
              <dgm:constr type="h" for="ch" forName="Accent1" refType="h" fact="0.3098"/>
              <dgm:constr type="l" for="ch" forName="Accent2" refType="w" fact="0.1481"/>
              <dgm:constr type="t" for="ch" forName="Accent2" refType="h" fact="0.178"/>
              <dgm:constr type="w" for="ch" forName="Accent2" refType="w" fact="0.5331"/>
              <dgm:constr type="h" for="ch" forName="Accent2" refType="h" fact="0.3098"/>
              <dgm:constr type="l" for="ch" forName="Accent3" refType="w" fact="0"/>
              <dgm:constr type="t" for="ch" forName="Accent3" refType="h" fact="0.3568"/>
              <dgm:constr type="w" for="ch" forName="Accent3" refType="w" fact="0.5331"/>
              <dgm:constr type="h" for="ch" forName="Accent3" refType="h" fact="0.3098"/>
              <dgm:constr type="l" for="ch" forName="Accent4" refType="w" fact="0.1481"/>
              <dgm:constr type="t" for="ch" forName="Accent4" refType="h" fact="0.5351"/>
              <dgm:constr type="w" for="ch" forName="Accent4" refType="w" fact="0.5331"/>
              <dgm:constr type="h" for="ch" forName="Accent4" refType="h" fact="0.3098"/>
              <dgm:constr type="l" for="ch" forName="Accent5" refType="w" fact="0.0378"/>
              <dgm:constr type="t" for="ch" forName="Accent5" refType="h" fact="0.7337"/>
              <dgm:constr type="w" for="ch" forName="Accent5" refType="w" fact="0.458"/>
              <dgm:constr type="h" for="ch" forName="Accent5" refType="h" fact="0.2663"/>
              <dgm:constr type="l" for="ch" forName="Parent1" refType="w" fact="0.1171"/>
              <dgm:constr type="t" for="ch" forName="Parent1" refType="h" fact="0.1122"/>
              <dgm:constr type="w" for="ch" forName="Parent1" refType="w" fact="0.2975"/>
              <dgm:constr type="h" for="ch" forName="Parent1" refType="h" fact="0.0864"/>
              <dgm:constr type="l" for="ch" forName="Parent2" refType="w" fact="0.2658"/>
              <dgm:constr type="t" for="ch" forName="Parent2" refType="h" fact="0.2906"/>
              <dgm:constr type="w" for="ch" forName="Parent2" refType="w" fact="0.2975"/>
              <dgm:constr type="h" for="ch" forName="Parent2" refType="h" fact="0.0864"/>
              <dgm:constr type="l" for="ch" forName="Parent3" refType="w" fact="0.1171"/>
              <dgm:constr type="t" for="ch" forName="Parent3" refType="h" fact="0.4689"/>
              <dgm:constr type="w" for="ch" forName="Parent3" refType="w" fact="0.2975"/>
              <dgm:constr type="h" for="ch" forName="Parent3" refType="h" fact="0.0864"/>
              <dgm:constr type="l" for="ch" forName="Parent4" refType="w" fact="0.2658"/>
              <dgm:constr type="t" for="ch" forName="Parent4" refType="h" fact="0.6473"/>
              <dgm:constr type="w" for="ch" forName="Parent4" refType="w" fact="0.2975"/>
              <dgm:constr type="h" for="ch" forName="Parent4" refType="h" fact="0.0864"/>
              <dgm:constr type="l" for="ch" forName="Parent5" refType="w" fact="0.1171"/>
              <dgm:constr type="t" for="ch" forName="Parent5" refType="h" fact="0.8257"/>
              <dgm:constr type="w" for="ch" forName="Parent5" refType="w" fact="0.2975"/>
              <dgm:constr type="h" for="ch" forName="Parent5" refType="h" fact="0.0864"/>
              <dgm:constr type="l" for="ch" forName="Child1" refType="w" fact="0.5348"/>
              <dgm:constr type="t" for="ch" forName="Child1" refType="h" fact="0.0919"/>
              <dgm:constr type="w" for="ch" forName="Child1" refType="w" fact="0.3196"/>
              <dgm:constr type="h" for="ch" forName="Child1" refType="h" fact="0.1232"/>
              <dgm:constr type="l" for="ch" forName="Child2" refType="w" fact="0.6804"/>
              <dgm:constr type="t" for="ch" forName="Child2" refType="h" fact="0.2722"/>
              <dgm:constr type="w" for="ch" forName="Child2" refType="w" fact="0.3196"/>
              <dgm:constr type="h" for="ch" forName="Child2" refType="h" fact="0.1232"/>
              <dgm:constr type="l" for="ch" forName="Child3" refType="w" fact="0.5348"/>
              <dgm:constr type="t" for="ch" forName="Child3" refType="h" fact="0.4487"/>
              <dgm:constr type="w" for="ch" forName="Child3" refType="w" fact="0.3196"/>
              <dgm:constr type="h" for="ch" forName="Child3" refType="h" fact="0.1232"/>
              <dgm:constr type="l" for="ch" forName="Child4" refType="w" fact="0.6804"/>
              <dgm:constr type="t" for="ch" forName="Child4" refType="h" fact="0.6271"/>
              <dgm:constr type="w" for="ch" forName="Child4" refType="w" fact="0.3196"/>
              <dgm:constr type="h" for="ch" forName="Child4" refType="h" fact="0.1232"/>
              <dgm:constr type="l" for="ch" forName="Child5" refType="w" fact="0.5348"/>
              <dgm:constr type="t" for="ch" forName="Child5" refType="h" fact="0.8073"/>
              <dgm:constr type="w" for="ch" forName="Child5" refType="w" fact="0.3196"/>
              <dgm:constr type="h" for="ch" forName="Child5" refType="h" fact="0.1232"/>
            </dgm:constrLst>
          </dgm:if>
          <dgm:if name="Name18"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
              <dgm:constr type="t" for="ch" forName="Accent1" refType="h" fact="0"/>
              <dgm:constr type="w" for="ch" forName="Accent1" refType="w" fact="0.5331"/>
              <dgm:constr type="h" for="ch" forName="Accent1" refType="h" fact="0.2629"/>
              <dgm:constr type="l" for="ch" forName="Accent2" refType="w" fact="0.1481"/>
              <dgm:constr type="t" for="ch" forName="Accent2" refType="h" fact="0.1511"/>
              <dgm:constr type="w" for="ch" forName="Accent2" refType="w" fact="0.5331"/>
              <dgm:constr type="h" for="ch" forName="Accent2" refType="h" fact="0.2629"/>
              <dgm:constr type="l" for="ch" forName="Accent3" refType="w" fact="0"/>
              <dgm:constr type="t" for="ch" forName="Accent3" refType="h" fact="0.3027"/>
              <dgm:constr type="w" for="ch" forName="Accent3" refType="w" fact="0.5331"/>
              <dgm:constr type="h" for="ch" forName="Accent3" refType="h" fact="0.2629"/>
              <dgm:constr type="l" for="ch" forName="Accent4" refType="w" fact="0.1481"/>
              <dgm:constr type="t" for="ch" forName="Accent4" refType="h" fact="0.4541"/>
              <dgm:constr type="w" for="ch" forName="Accent4" refType="w" fact="0.5331"/>
              <dgm:constr type="h" for="ch" forName="Accent4" refType="h" fact="0.2629"/>
              <dgm:constr type="l" for="ch" forName="Accent5" refType="w" fact="0"/>
              <dgm:constr type="t" for="ch" forName="Accent5" refType="h" fact="0.6053"/>
              <dgm:constr type="w" for="ch" forName="Accent5" refType="w" fact="0.5331"/>
              <dgm:constr type="h" for="ch" forName="Accent5" refType="h" fact="0.2629"/>
              <dgm:constr type="l" for="ch" forName="Accent6" refType="w" fact="0.186"/>
              <dgm:constr type="t" for="ch" forName="Accent6" refType="h" fact="0.774"/>
              <dgm:constr type="w" for="ch" forName="Accent6" refType="w" fact="0.458"/>
              <dgm:constr type="h" for="ch" forName="Accent6" refType="h" fact="0.226"/>
              <dgm:constr type="l" for="ch" forName="Parent1" refType="w" fact="0.1171"/>
              <dgm:constr type="t" for="ch" forName="Parent1" refType="h" fact="0.0952"/>
              <dgm:constr type="w" for="ch" forName="Parent1" refType="w" fact="0.2975"/>
              <dgm:constr type="h" for="ch" forName="Parent1" refType="h" fact="0.0733"/>
              <dgm:constr type="l" for="ch" forName="Parent2" refType="w" fact="0.2658"/>
              <dgm:constr type="t" for="ch" forName="Parent2" refType="h" fact="0.2466"/>
              <dgm:constr type="w" for="ch" forName="Parent2" refType="w" fact="0.2975"/>
              <dgm:constr type="h" for="ch" forName="Parent2" refType="h" fact="0.0733"/>
              <dgm:constr type="l" for="ch" forName="Parent3" refType="w" fact="0.1171"/>
              <dgm:constr type="t" for="ch" forName="Parent3" refType="h" fact="0.3979"/>
              <dgm:constr type="w" for="ch" forName="Parent3" refType="w" fact="0.2975"/>
              <dgm:constr type="h" for="ch" forName="Parent3" refType="h" fact="0.0733"/>
              <dgm:constr type="l" for="ch" forName="Parent4" refType="w" fact="0.2658"/>
              <dgm:constr type="t" for="ch" forName="Parent4" refType="h" fact="0.5493"/>
              <dgm:constr type="w" for="ch" forName="Parent4" refType="w" fact="0.2975"/>
              <dgm:constr type="h" for="ch" forName="Parent4" refType="h" fact="0.0733"/>
              <dgm:constr type="l" for="ch" forName="Parent5" refType="w" fact="0.1171"/>
              <dgm:constr type="t" for="ch" forName="Parent5" refType="h" fact="0.7005"/>
              <dgm:constr type="w" for="ch" forName="Parent5" refType="w" fact="0.2975"/>
              <dgm:constr type="h" for="ch" forName="Parent5" refType="h" fact="0.0733"/>
              <dgm:constr type="l" for="ch" forName="Parent6" refType="w" fact="0.2658"/>
              <dgm:constr type="t" for="ch" forName="Parent6" refType="h" fact="0.8519"/>
              <dgm:constr type="w" for="ch" forName="Parent6" refType="w" fact="0.2975"/>
              <dgm:constr type="h" for="ch" forName="Parent6" refType="h" fact="0.0733"/>
              <dgm:constr type="l" for="ch" forName="Child1" refType="w" fact="0.5348"/>
              <dgm:constr type="t" for="ch" forName="Child1" refType="h" fact="0.078"/>
              <dgm:constr type="w" for="ch" forName="Child1" refType="w" fact="0.3196"/>
              <dgm:constr type="h" for="ch" forName="Child1" refType="h" fact="0.1046"/>
              <dgm:constr type="l" for="ch" forName="Child2" refType="w" fact="0.6804"/>
              <dgm:constr type="t" for="ch" forName="Child2" refType="h" fact="0.231"/>
              <dgm:constr type="w" for="ch" forName="Child2" refType="w" fact="0.3196"/>
              <dgm:constr type="h" for="ch" forName="Child2" refType="h" fact="0.1046"/>
              <dgm:constr type="l" for="ch" forName="Child3" refType="w" fact="0.5348"/>
              <dgm:constr type="t" for="ch" forName="Child3" refType="h" fact="0.3808"/>
              <dgm:constr type="w" for="ch" forName="Child3" refType="w" fact="0.3196"/>
              <dgm:constr type="h" for="ch" forName="Child3" refType="h" fact="0.1046"/>
              <dgm:constr type="l" for="ch" forName="Child4" refType="w" fact="0.6804"/>
              <dgm:constr type="t" for="ch" forName="Child4" refType="h" fact="0.5322"/>
              <dgm:constr type="w" for="ch" forName="Child4" refType="w" fact="0.3196"/>
              <dgm:constr type="h" for="ch" forName="Child4" refType="h" fact="0.1046"/>
              <dgm:constr type="l" for="ch" forName="Child5" refType="w" fact="0.5348"/>
              <dgm:constr type="t" for="ch" forName="Child5" refType="h" fact="0.6833"/>
              <dgm:constr type="w" for="ch" forName="Child5" refType="w" fact="0.3196"/>
              <dgm:constr type="h" for="ch" forName="Child5" refType="h" fact="0.1046"/>
              <dgm:constr type="l" for="ch" forName="Child6" refType="w" fact="0.6804"/>
              <dgm:constr type="t" for="ch" forName="Child6" refType="h" fact="0.8347"/>
              <dgm:constr type="w" for="ch" forName="Child6" refType="w" fact="0.3196"/>
              <dgm:constr type="h" for="ch" forName="Child6" refType="h" fact="0.1046"/>
            </dgm:constrLst>
          </dgm:if>
          <dgm:else name="Name19">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
              <dgm:constr type="t" for="ch" forName="Accent1" refType="h" fact="0"/>
              <dgm:constr type="w" for="ch" forName="Accent1" refType="w" fact="0.5331"/>
              <dgm:constr type="h" for="ch" forName="Accent1" refType="h" fact="0.2284"/>
              <dgm:constr type="l" for="ch" forName="Accent2" refType="w" fact="0.1481"/>
              <dgm:constr type="t" for="ch" forName="Accent2" refType="h" fact="0.1312"/>
              <dgm:constr type="w" for="ch" forName="Accent2" refType="w" fact="0.5331"/>
              <dgm:constr type="h" for="ch" forName="Accent2" refType="h" fact="0.2284"/>
              <dgm:constr type="l" for="ch" forName="Accent3" refType="w" fact="0"/>
              <dgm:constr type="t" for="ch" forName="Accent3" refType="h" fact="0.263"/>
              <dgm:constr type="w" for="ch" forName="Accent3" refType="w" fact="0.5331"/>
              <dgm:constr type="h" for="ch" forName="Accent3" refType="h" fact="0.2284"/>
              <dgm:constr type="l" for="ch" forName="Accent4" refType="w" fact="0.1481"/>
              <dgm:constr type="t" for="ch" forName="Accent4" refType="h" fact="0.3945"/>
              <dgm:constr type="w" for="ch" forName="Accent4" refType="w" fact="0.5331"/>
              <dgm:constr type="h" for="ch" forName="Accent4" refType="h" fact="0.2284"/>
              <dgm:constr type="l" for="ch" forName="Accent5" refType="w" fact="0"/>
              <dgm:constr type="t" for="ch" forName="Accent5" refType="h" fact="0.5258"/>
              <dgm:constr type="w" for="ch" forName="Accent5" refType="w" fact="0.5331"/>
              <dgm:constr type="h" for="ch" forName="Accent5" refType="h" fact="0.2284"/>
              <dgm:constr type="l" for="ch" forName="Accent6" refType="w" fact="0.1481"/>
              <dgm:constr type="t" for="ch" forName="Accent6" refType="h" fact="0.6573"/>
              <dgm:constr type="w" for="ch" forName="Accent6" refType="w" fact="0.5331"/>
              <dgm:constr type="h" for="ch" forName="Accent6" refType="h" fact="0.2284"/>
              <dgm:constr type="l" for="ch" forName="Accent7" refType="w" fact="0.0378"/>
              <dgm:constr type="t" for="ch" forName="Accent7" refType="h" fact="0.8037"/>
              <dgm:constr type="w" for="ch" forName="Accent7" refType="w" fact="0.458"/>
              <dgm:constr type="h" for="ch" forName="Accent7" refType="h" fact="0.1963"/>
              <dgm:constr type="l" for="ch" forName="Parent1" refType="w" fact="0.1171"/>
              <dgm:constr type="t" for="ch" forName="Parent1" refType="h" fact="0.0827"/>
              <dgm:constr type="w" for="ch" forName="Parent1" refType="w" fact="0.2975"/>
              <dgm:constr type="h" for="ch" forName="Parent1" refType="h" fact="0.0637"/>
              <dgm:constr type="l" for="ch" forName="Parent2" refType="w" fact="0.2658"/>
              <dgm:constr type="t" for="ch" forName="Parent2" refType="h" fact="0.2142"/>
              <dgm:constr type="w" for="ch" forName="Parent2" refType="w" fact="0.2975"/>
              <dgm:constr type="h" for="ch" forName="Parent2" refType="h" fact="0.0637"/>
              <dgm:constr type="l" for="ch" forName="Parent3" refType="w" fact="0.1171"/>
              <dgm:constr type="t" for="ch" forName="Parent3" refType="h" fact="0.3457"/>
              <dgm:constr type="w" for="ch" forName="Parent3" refType="w" fact="0.2975"/>
              <dgm:constr type="h" for="ch" forName="Parent3" refType="h" fact="0.0637"/>
              <dgm:constr type="l" for="ch" forName="Parent4" refType="w" fact="0.2658"/>
              <dgm:constr type="t" for="ch" forName="Parent4" refType="h" fact="0.4772"/>
              <dgm:constr type="w" for="ch" forName="Parent4" refType="w" fact="0.2975"/>
              <dgm:constr type="h" for="ch" forName="Parent4" refType="h" fact="0.0637"/>
              <dgm:constr type="l" for="ch" forName="Parent5" refType="w" fact="0.1171"/>
              <dgm:constr type="t" for="ch" forName="Parent5" refType="h" fact="0.6085"/>
              <dgm:constr type="w" for="ch" forName="Parent5" refType="w" fact="0.2975"/>
              <dgm:constr type="h" for="ch" forName="Parent5" refType="h" fact="0.0637"/>
              <dgm:constr type="l" for="ch" forName="Parent6" refType="w" fact="0.2658"/>
              <dgm:constr type="t" for="ch" forName="Parent6" refType="h" fact="0.74"/>
              <dgm:constr type="w" for="ch" forName="Parent6" refType="w" fact="0.2975"/>
              <dgm:constr type="h" for="ch" forName="Parent6" refType="h" fact="0.0637"/>
              <dgm:constr type="l" for="ch" forName="Parent7" refType="w" fact="0.1171"/>
              <dgm:constr type="t" for="ch" forName="Parent7" refType="h" fact="0.8715"/>
              <dgm:constr type="w" for="ch" forName="Parent7" refType="w" fact="0.2975"/>
              <dgm:constr type="h" for="ch" forName="Parent7" refType="h" fact="0.0637"/>
              <dgm:constr type="l" for="ch" forName="Child1" refType="w" fact="0.5348"/>
              <dgm:constr type="t" for="ch" forName="Child1" refType="h" fact="0.0678"/>
              <dgm:constr type="w" for="ch" forName="Child1" refType="w" fact="0.3196"/>
              <dgm:constr type="h" for="ch" forName="Child1" refType="h" fact="0.0908"/>
              <dgm:constr type="l" for="ch" forName="Child2" refType="w" fact="0.6804"/>
              <dgm:constr type="t" for="ch" forName="Child2" refType="h" fact="0.2006"/>
              <dgm:constr type="w" for="ch" forName="Child2" refType="w" fact="0.3196"/>
              <dgm:constr type="h" for="ch" forName="Child2" refType="h" fact="0.0908"/>
              <dgm:constr type="l" for="ch" forName="Child3" refType="w" fact="0.5348"/>
              <dgm:constr type="t" for="ch" forName="Child3" refType="h" fact="0.3308"/>
              <dgm:constr type="w" for="ch" forName="Child3" refType="w" fact="0.3196"/>
              <dgm:constr type="h" for="ch" forName="Child3" refType="h" fact="0.0908"/>
              <dgm:constr type="l" for="ch" forName="Child4" refType="w" fact="0.6804"/>
              <dgm:constr type="t" for="ch" forName="Child4" refType="h" fact="0.4623"/>
              <dgm:constr type="w" for="ch" forName="Child4" refType="w" fact="0.3196"/>
              <dgm:constr type="h" for="ch" forName="Child4" refType="h" fact="0.0908"/>
              <dgm:constr type="l" for="ch" forName="Child5" refType="w" fact="0.5348"/>
              <dgm:constr type="t" for="ch" forName="Child5" refType="h" fact="0.5936"/>
              <dgm:constr type="w" for="ch" forName="Child5" refType="w" fact="0.3196"/>
              <dgm:constr type="h" for="ch" forName="Child5" refType="h" fact="0.0908"/>
              <dgm:constr type="l" for="ch" forName="Child6" refType="w" fact="0.6804"/>
              <dgm:constr type="t" for="ch" forName="Child6" refType="h" fact="0.7251"/>
              <dgm:constr type="w" for="ch" forName="Child6" refType="w" fact="0.3196"/>
              <dgm:constr type="h" for="ch" forName="Child6" refType="h" fact="0.0908"/>
              <dgm:constr type="l" for="ch" forName="Child7" refType="w" fact="0.5348"/>
              <dgm:constr type="t" for="ch" forName="Child7" refType="h" fact="0.8579"/>
              <dgm:constr type="w" for="ch" forName="Child7" refType="w" fact="0.3196"/>
              <dgm:constr type="h" for="ch" forName="Child7" refType="h" fact="0.0908"/>
            </dgm:constrLst>
          </dgm:else>
        </dgm:choose>
      </dgm:else>
    </dgm:choose>
    <dgm:forEach name="wrapper" axis="self" ptType="parTrans">
      <dgm:forEach name="accentRepeat" axis="self">
        <dgm:layoutNode name="Accent" styleLbl="node1">
          <dgm:alg type="sp"/>
          <dgm:choose name="Name20">
            <dgm:if name="Name21" func="var" arg="dir" op="equ" val="norm">
              <dgm:choose name="Name22">
                <dgm:if name="Name23" axis="precedSib" ptType="node" func="cnt" op="equ" val="0">
                  <dgm:choose name="Name24">
                    <dgm:if name="Name25" axis="followSib" ptType="node" func="cnt" op="equ" val="0">
                      <dgm:shape xmlns:r="http://schemas.openxmlformats.org/officeDocument/2006/relationships" type="circularArrow" r:blip="">
                        <dgm:adjLst>
                          <dgm:adj idx="1" val="0.1098"/>
                          <dgm:adj idx="2" val="19.0387"/>
                          <dgm:adj idx="3" val="150"/>
                          <dgm:adj idx="4" val="180"/>
                          <dgm:adj idx="5" val="0.125"/>
                        </dgm:adjLst>
                      </dgm:shape>
                    </dgm:if>
                    <dgm:else name="Name26">
                      <dgm:shape xmlns:r="http://schemas.openxmlformats.org/officeDocument/2006/relationships" type="circularArrow" r:blip="">
                        <dgm:adjLst>
                          <dgm:adj idx="1" val="0.1098"/>
                          <dgm:adj idx="2" val="19.0387"/>
                          <dgm:adj idx="3" val="75"/>
                          <dgm:adj idx="4" val="180"/>
                          <dgm:adj idx="5" val="0.125"/>
                        </dgm:adjLst>
                      </dgm:shape>
                    </dgm:else>
                  </dgm:choose>
                </dgm:if>
                <dgm:else name="Name27">
                  <dgm:choose name="Name28">
                    <dgm:if name="Name29" axis="followSib" ptType="node" func="cnt" op="equ" val="0">
                      <dgm:choose name="Name30">
                        <dgm:if name="Name31" axis="precedSib" ptType="node" func="cnt" op="equ" val="1">
                          <dgm:shape xmlns:r="http://schemas.openxmlformats.org/officeDocument/2006/relationships" type="blockArc" r:blip="">
                            <dgm:adjLst>
                              <dgm:adj idx="1" val="0"/>
                              <dgm:adj idx="2" val="-45"/>
                              <dgm:adj idx="3" val="0.1274"/>
                            </dgm:adjLst>
                          </dgm:shape>
                        </dgm:if>
                        <dgm:if name="Name32" axis="precedSib" ptType="node" func="cnt" op="equ" val="2">
                          <dgm:shape xmlns:r="http://schemas.openxmlformats.org/officeDocument/2006/relationships" type="blockArc" r:blip="">
                            <dgm:adjLst>
                              <dgm:adj idx="1" val="-135"/>
                              <dgm:adj idx="2" val="180"/>
                              <dgm:adj idx="3" val="0.1274"/>
                            </dgm:adjLst>
                          </dgm:shape>
                        </dgm:if>
                        <dgm:if name="Name33" axis="precedSib" ptType="node" func="cnt" op="equ" val="3">
                          <dgm:shape xmlns:r="http://schemas.openxmlformats.org/officeDocument/2006/relationships" type="blockArc" r:blip="">
                            <dgm:adjLst>
                              <dgm:adj idx="1" val="0"/>
                              <dgm:adj idx="2" val="-45"/>
                              <dgm:adj idx="3" val="0.1274"/>
                            </dgm:adjLst>
                          </dgm:shape>
                        </dgm:if>
                        <dgm:if name="Name34" axis="precedSib" ptType="node" func="cnt" op="equ" val="4">
                          <dgm:shape xmlns:r="http://schemas.openxmlformats.org/officeDocument/2006/relationships" type="blockArc" r:blip="">
                            <dgm:adjLst>
                              <dgm:adj idx="1" val="-135"/>
                              <dgm:adj idx="2" val="180"/>
                              <dgm:adj idx="3" val="0.1274"/>
                            </dgm:adjLst>
                          </dgm:shape>
                        </dgm:if>
                        <dgm:if name="Name35" axis="precedSib" ptType="node" func="cnt" op="equ" val="5">
                          <dgm:shape xmlns:r="http://schemas.openxmlformats.org/officeDocument/2006/relationships" type="blockArc" r:blip="">
                            <dgm:adjLst>
                              <dgm:adj idx="1" val="0"/>
                              <dgm:adj idx="2" val="-45"/>
                              <dgm:adj idx="3" val="0.1274"/>
                            </dgm:adjLst>
                          </dgm:shape>
                        </dgm:if>
                        <dgm:if name="Name36" axis="precedSib" ptType="node" func="cnt" op="equ" val="6">
                          <dgm:shape xmlns:r="http://schemas.openxmlformats.org/officeDocument/2006/relationships" type="blockArc" r:blip="">
                            <dgm:adjLst>
                              <dgm:adj idx="1" val="-135"/>
                              <dgm:adj idx="2" val="180"/>
                              <dgm:adj idx="3" val="0.1274"/>
                            </dgm:adjLst>
                          </dgm:shape>
                        </dgm:if>
                        <dgm:else name="Name37"/>
                      </dgm:choose>
                    </dgm:if>
                    <dgm:else name="Name38">
                      <dgm:choose name="Name39">
                        <dgm:if name="Name40" axis="precedSib" ptType="node" func="cnt" op="equ" val="0">
                          <dgm:shape xmlns:r="http://schemas.openxmlformats.org/officeDocument/2006/relationships" type="blockArc" r:blip="">
                            <dgm:adjLst>
                              <dgm:adj idx="1" val="-133.1632"/>
                              <dgm:adj idx="2" val="65"/>
                              <dgm:adj idx="3" val="0.13"/>
                            </dgm:adjLst>
                          </dgm:shape>
                        </dgm:if>
                        <dgm:if name="Name41" axis="precedSib" ptType="node" func="cnt" op="equ" val="1">
                          <dgm:shape xmlns:r="http://schemas.openxmlformats.org/officeDocument/2006/relationships" type="leftCircularArrow" r:blip="">
                            <dgm:adjLst>
                              <dgm:adj idx="1" val="0.1098"/>
                              <dgm:adj idx="2" val="19.0387"/>
                              <dgm:adj idx="3" val="105"/>
                              <dgm:adj idx="4" val="-45"/>
                              <dgm:adj idx="5" val="0.125"/>
                            </dgm:adjLst>
                          </dgm:shape>
                        </dgm:if>
                        <dgm:if name="Name42" axis="precedSib" ptType="node" func="cnt" op="equ" val="2">
                          <dgm:shape xmlns:r="http://schemas.openxmlformats.org/officeDocument/2006/relationships" type="circularArrow" r:blip="">
                            <dgm:adjLst>
                              <dgm:adj idx="1" val="0.1098"/>
                              <dgm:adj idx="2" val="19.0387"/>
                              <dgm:adj idx="3" val="75"/>
                              <dgm:adj idx="4" val="-135"/>
                              <dgm:adj idx="5" val="0.125"/>
                            </dgm:adjLst>
                          </dgm:shape>
                        </dgm:if>
                        <dgm:if name="Name43" axis="precedSib" ptType="node" func="cnt" op="equ" val="3">
                          <dgm:shape xmlns:r="http://schemas.openxmlformats.org/officeDocument/2006/relationships" type="leftCircularArrow" r:blip="">
                            <dgm:adjLst>
                              <dgm:adj idx="1" val="0.1098"/>
                              <dgm:adj idx="2" val="19.0387"/>
                              <dgm:adj idx="3" val="105"/>
                              <dgm:adj idx="4" val="-45"/>
                              <dgm:adj idx="5" val="0.125"/>
                            </dgm:adjLst>
                          </dgm:shape>
                        </dgm:if>
                        <dgm:if name="Name44" axis="precedSib" ptType="node" func="cnt" op="equ" val="4">
                          <dgm:shape xmlns:r="http://schemas.openxmlformats.org/officeDocument/2006/relationships" type="circularArrow" r:blip="">
                            <dgm:adjLst>
                              <dgm:adj idx="1" val="0.1098"/>
                              <dgm:adj idx="2" val="19.0387"/>
                              <dgm:adj idx="3" val="75"/>
                              <dgm:adj idx="4" val="-135"/>
                              <dgm:adj idx="5" val="0.125"/>
                            </dgm:adjLst>
                          </dgm:shape>
                        </dgm:if>
                        <dgm:if name="Name45" axis="precedSib" ptType="node" func="cnt" op="equ" val="5">
                          <dgm:shape xmlns:r="http://schemas.openxmlformats.org/officeDocument/2006/relationships" type="leftCircularArrow" r:blip="">
                            <dgm:adjLst>
                              <dgm:adj idx="1" val="0.1098"/>
                              <dgm:adj idx="2" val="19.0387"/>
                              <dgm:adj idx="3" val="105"/>
                              <dgm:adj idx="4" val="-45"/>
                              <dgm:adj idx="5" val="0.125"/>
                            </dgm:adjLst>
                          </dgm:shape>
                        </dgm:if>
                        <dgm:if name="Name46" axis="precedSib" ptType="node" func="cnt" op="equ" val="6">
                          <dgm:shape xmlns:r="http://schemas.openxmlformats.org/officeDocument/2006/relationships" type="blockArc" r:blip="">
                            <dgm:adjLst>
                              <dgm:adj idx="1" val="-135"/>
                              <dgm:adj idx="2" val="180"/>
                              <dgm:adj idx="3" val="0.1274"/>
                            </dgm:adjLst>
                          </dgm:shape>
                        </dgm:if>
                        <dgm:else name="Name47"/>
                      </dgm:choose>
                    </dgm:else>
                  </dgm:choose>
                </dgm:else>
              </dgm:choose>
            </dgm:if>
            <dgm:else name="Name48">
              <dgm:choose name="Name49">
                <dgm:if name="Name50" axis="precedSib" ptType="node" func="cnt" op="equ" val="0">
                  <dgm:choose name="Name51">
                    <dgm:if name="Name52" axis="followSib" ptType="node" func="cnt" op="equ" val="0">
                      <dgm:shape xmlns:r="http://schemas.openxmlformats.org/officeDocument/2006/relationships" type="leftCircularArrow" r:blip="">
                        <dgm:adjLst>
                          <dgm:adj idx="1" val="0.1098"/>
                          <dgm:adj idx="2" val="19.0387"/>
                          <dgm:adj idx="3" val="30"/>
                          <dgm:adj idx="4" val="0"/>
                          <dgm:adj idx="5" val="0.125"/>
                        </dgm:adjLst>
                      </dgm:shape>
                    </dgm:if>
                    <dgm:else name="Name53">
                      <dgm:shape xmlns:r="http://schemas.openxmlformats.org/officeDocument/2006/relationships" type="leftCircularArrow" r:blip="">
                        <dgm:adjLst>
                          <dgm:adj idx="1" val="0.1098"/>
                          <dgm:adj idx="2" val="19.0387"/>
                          <dgm:adj idx="3" val="105"/>
                          <dgm:adj idx="4" val="0"/>
                          <dgm:adj idx="5" val="0.125"/>
                        </dgm:adjLst>
                      </dgm:shape>
                    </dgm:else>
                  </dgm:choose>
                </dgm:if>
                <dgm:else name="Name54">
                  <dgm:choose name="Name55">
                    <dgm:if name="Name56" axis="followSib" ptType="node" func="cnt" op="equ" val="0">
                      <dgm:choose name="Name57">
                        <dgm:if name="Name58" axis="precedSib" ptType="node" func="cnt" op="equ" val="1">
                          <dgm:shape xmlns:r="http://schemas.openxmlformats.org/officeDocument/2006/relationships" type="blockArc" r:blip="">
                            <dgm:adjLst>
                              <dgm:adj idx="1" val="-135"/>
                              <dgm:adj idx="2" val="180"/>
                              <dgm:adj idx="3" val="0.1274"/>
                            </dgm:adjLst>
                          </dgm:shape>
                        </dgm:if>
                        <dgm:if name="Name59" axis="precedSib" ptType="node" func="cnt" op="equ" val="2">
                          <dgm:shape xmlns:r="http://schemas.openxmlformats.org/officeDocument/2006/relationships" type="blockArc" r:blip="">
                            <dgm:adjLst>
                              <dgm:adj idx="1" val="0"/>
                              <dgm:adj idx="2" val="-45"/>
                              <dgm:adj idx="3" val="0.1274"/>
                            </dgm:adjLst>
                          </dgm:shape>
                        </dgm:if>
                        <dgm:if name="Name60" axis="precedSib" ptType="node" func="cnt" op="equ" val="3">
                          <dgm:shape xmlns:r="http://schemas.openxmlformats.org/officeDocument/2006/relationships" type="blockArc" r:blip="">
                            <dgm:adjLst>
                              <dgm:adj idx="1" val="-135"/>
                              <dgm:adj idx="2" val="180"/>
                              <dgm:adj idx="3" val="0.1274"/>
                            </dgm:adjLst>
                          </dgm:shape>
                        </dgm:if>
                        <dgm:if name="Name61" axis="precedSib" ptType="node" func="cnt" op="equ" val="4">
                          <dgm:shape xmlns:r="http://schemas.openxmlformats.org/officeDocument/2006/relationships" type="blockArc" r:blip="">
                            <dgm:adjLst>
                              <dgm:adj idx="1" val="0"/>
                              <dgm:adj idx="2" val="-45"/>
                              <dgm:adj idx="3" val="0.1274"/>
                            </dgm:adjLst>
                          </dgm:shape>
                        </dgm:if>
                        <dgm:if name="Name62" axis="precedSib" ptType="node" func="cnt" op="equ" val="5">
                          <dgm:shape xmlns:r="http://schemas.openxmlformats.org/officeDocument/2006/relationships" type="blockArc" r:blip="">
                            <dgm:adjLst>
                              <dgm:adj idx="1" val="-135"/>
                              <dgm:adj idx="2" val="180"/>
                              <dgm:adj idx="3" val="0.1274"/>
                            </dgm:adjLst>
                          </dgm:shape>
                        </dgm:if>
                        <dgm:if name="Name63" axis="precedSib" ptType="node" func="cnt" op="equ" val="6">
                          <dgm:shape xmlns:r="http://schemas.openxmlformats.org/officeDocument/2006/relationships" type="blockArc" r:blip="">
                            <dgm:adjLst>
                              <dgm:adj idx="1" val="0"/>
                              <dgm:adj idx="2" val="-45"/>
                              <dgm:adj idx="3" val="0.1274"/>
                            </dgm:adjLst>
                          </dgm:shape>
                        </dgm:if>
                        <dgm:else name="Name64"/>
                      </dgm:choose>
                    </dgm:if>
                    <dgm:else name="Name65">
                      <dgm:choose name="Name66">
                        <dgm:if name="Name67" axis="precedSib" ptType="node" func="cnt" op="equ" val="0">
                          <dgm:shape xmlns:r="http://schemas.openxmlformats.org/officeDocument/2006/relationships" type="blockArc" r:blip="">
                            <dgm:adjLst>
                              <dgm:adj idx="1" val="-133.1632"/>
                              <dgm:adj idx="2" val="65"/>
                              <dgm:adj idx="3" val="0.13"/>
                            </dgm:adjLst>
                          </dgm:shape>
                        </dgm:if>
                        <dgm:if name="Name68" axis="precedSib" ptType="node" func="cnt" op="equ" val="1">
                          <dgm:shape xmlns:r="http://schemas.openxmlformats.org/officeDocument/2006/relationships" type="circularArrow" r:blip="">
                            <dgm:adjLst>
                              <dgm:adj idx="1" val="0.1098"/>
                              <dgm:adj idx="2" val="19.0387"/>
                              <dgm:adj idx="3" val="75"/>
                              <dgm:adj idx="4" val="-135"/>
                              <dgm:adj idx="5" val="0.125"/>
                            </dgm:adjLst>
                          </dgm:shape>
                        </dgm:if>
                        <dgm:if name="Name69" axis="precedSib" ptType="node" func="cnt" op="equ" val="2">
                          <dgm:shape xmlns:r="http://schemas.openxmlformats.org/officeDocument/2006/relationships" type="leftCircularArrow" r:blip="">
                            <dgm:adjLst>
                              <dgm:adj idx="1" val="0.1098"/>
                              <dgm:adj idx="2" val="19.0387"/>
                              <dgm:adj idx="3" val="105"/>
                              <dgm:adj idx="4" val="-45"/>
                              <dgm:adj idx="5" val="0.125"/>
                            </dgm:adjLst>
                          </dgm:shape>
                        </dgm:if>
                        <dgm:if name="Name70" axis="precedSib" ptType="node" func="cnt" op="equ" val="3">
                          <dgm:shape xmlns:r="http://schemas.openxmlformats.org/officeDocument/2006/relationships" type="circularArrow" r:blip="">
                            <dgm:adjLst>
                              <dgm:adj idx="1" val="0.1098"/>
                              <dgm:adj idx="2" val="19.0387"/>
                              <dgm:adj idx="3" val="75"/>
                              <dgm:adj idx="4" val="-135"/>
                              <dgm:adj idx="5" val="0.125"/>
                            </dgm:adjLst>
                          </dgm:shape>
                        </dgm:if>
                        <dgm:if name="Name71" axis="precedSib" ptType="node" func="cnt" op="equ" val="4">
                          <dgm:shape xmlns:r="http://schemas.openxmlformats.org/officeDocument/2006/relationships" type="leftCircularArrow" r:blip="">
                            <dgm:adjLst>
                              <dgm:adj idx="1" val="0.1098"/>
                              <dgm:adj idx="2" val="19.0387"/>
                              <dgm:adj idx="3" val="105"/>
                              <dgm:adj idx="4" val="-45"/>
                              <dgm:adj idx="5" val="0.125"/>
                            </dgm:adjLst>
                          </dgm:shape>
                        </dgm:if>
                        <dgm:if name="Name72" axis="precedSib" ptType="node" func="cnt" op="equ" val="5">
                          <dgm:shape xmlns:r="http://schemas.openxmlformats.org/officeDocument/2006/relationships" type="circularArrow" r:blip="">
                            <dgm:adjLst>
                              <dgm:adj idx="1" val="0.1098"/>
                              <dgm:adj idx="2" val="19.0387"/>
                              <dgm:adj idx="3" val="75"/>
                              <dgm:adj idx="4" val="-135"/>
                              <dgm:adj idx="5" val="0.125"/>
                            </dgm:adjLst>
                          </dgm:shape>
                        </dgm:if>
                        <dgm:if name="Name73" axis="precedSib" ptType="node" func="cnt" op="equ" val="6">
                          <dgm:shape xmlns:r="http://schemas.openxmlformats.org/officeDocument/2006/relationships" type="blockArc" r:blip="">
                            <dgm:adjLst>
                              <dgm:adj idx="1" val="0"/>
                              <dgm:adj idx="2" val="-45"/>
                              <dgm:adj idx="3" val="0.1274"/>
                            </dgm:adjLst>
                          </dgm:shape>
                        </dgm:if>
                        <dgm:else name="Name74"/>
                      </dgm:choose>
                    </dgm:else>
                  </dgm:choose>
                </dgm:else>
              </dgm:choose>
            </dgm:else>
          </dgm:choose>
          <dgm:presOf/>
        </dgm:layoutNode>
      </dgm:forEach>
    </dgm:forEach>
    <dgm:forEach name="Name75" axis="ch" ptType="node" cnt="1">
      <dgm:layoutNode name="Accent1">
        <dgm:alg type="sp"/>
        <dgm:shape xmlns:r="http://schemas.openxmlformats.org/officeDocument/2006/relationships" r:blip="">
          <dgm:adjLst/>
        </dgm:shape>
        <dgm:presOf/>
        <dgm:constrLst/>
        <dgm:forEach name="Name76" ref="accentRepeat"/>
      </dgm:layoutNode>
      <dgm:choose name="Name77">
        <dgm:if name="Name78" axis="ch" ptType="node" func="cnt" op="gte" val="1">
          <dgm:layoutNode name="Child1"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79"/>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0" axis="ch" ptType="node" st="2" cnt="1">
      <dgm:layoutNode name="Accent2">
        <dgm:alg type="sp"/>
        <dgm:shape xmlns:r="http://schemas.openxmlformats.org/officeDocument/2006/relationships" r:blip="">
          <dgm:adjLst/>
        </dgm:shape>
        <dgm:presOf/>
        <dgm:constrLst/>
        <dgm:forEach name="Name81" ref="accentRepeat"/>
      </dgm:layoutNode>
      <dgm:choose name="Name82">
        <dgm:if name="Name83" axis="ch" ptType="node" func="cnt" op="gte" val="1">
          <dgm:layoutNode name="Child2"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4"/>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choose name="Name87">
        <dgm:if name="Name88" axis="ch" ptType="node" func="cnt" op="gte" val="1">
          <dgm:layoutNode name="Child3"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9"/>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0" axis="ch" ptType="node" st="4" cnt="1">
      <dgm:layoutNode name="Accent4">
        <dgm:alg type="sp"/>
        <dgm:shape xmlns:r="http://schemas.openxmlformats.org/officeDocument/2006/relationships" r:blip="">
          <dgm:adjLst/>
        </dgm:shape>
        <dgm:presOf/>
        <dgm:constrLst/>
        <dgm:forEach name="Name91" ref="accentRepeat"/>
      </dgm:layoutNode>
      <dgm:choose name="Name92">
        <dgm:if name="Name93" axis="ch" ptType="node" func="cnt" op="gte" val="1">
          <dgm:layoutNode name="Child4"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5" axis="ch" ptType="node" st="5" cnt="1">
      <dgm:layoutNode name="Accent5">
        <dgm:alg type="sp"/>
        <dgm:shape xmlns:r="http://schemas.openxmlformats.org/officeDocument/2006/relationships" r:blip="">
          <dgm:adjLst/>
        </dgm:shape>
        <dgm:presOf/>
        <dgm:constrLst/>
        <dgm:forEach name="Name96" ref="accentRepeat"/>
      </dgm:layoutNode>
      <dgm:choose name="Name97">
        <dgm:if name="Name98" axis="ch" ptType="node" func="cnt" op="gte" val="1">
          <dgm:layoutNode name="Child5"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9"/>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0" axis="ch" ptType="node" st="6" cnt="1">
      <dgm:layoutNode name="Accent6">
        <dgm:alg type="sp"/>
        <dgm:shape xmlns:r="http://schemas.openxmlformats.org/officeDocument/2006/relationships" r:blip="">
          <dgm:adjLst/>
        </dgm:shape>
        <dgm:presOf/>
        <dgm:constrLst/>
        <dgm:forEach name="Name101" ref="accentRepeat"/>
      </dgm:layoutNode>
      <dgm:choose name="Name102">
        <dgm:if name="Name103" axis="ch" ptType="node" func="cnt" op="gte" val="1">
          <dgm:layoutNode name="Child6"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4"/>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5" axis="ch" ptType="node" st="7" cnt="1">
      <dgm:layoutNode name="Accent7">
        <dgm:alg type="sp"/>
        <dgm:shape xmlns:r="http://schemas.openxmlformats.org/officeDocument/2006/relationships" r:blip="">
          <dgm:adjLst/>
        </dgm:shape>
        <dgm:presOf/>
        <dgm:constrLst/>
        <dgm:forEach name="Name106" ref="accentRepeat"/>
      </dgm:layoutNode>
      <dgm:choose name="Name107">
        <dgm:if name="Name108" axis="ch" ptType="node" func="cnt" op="gte" val="1">
          <dgm:layoutNode name="Child7"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9"/>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layoutNode>
</dgm:layoutDef>
</file>

<file path=ppt/diagrams/layout4.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layout5.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F5BFE73-0FA6-495C-82B3-C3E7FD76E1DB}" type="datetimeFigureOut">
              <a:rPr lang="en-US" smtClean="0"/>
              <a:t>2/26/2017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1F1FBC0-CF35-4085-B8FE-571EA1201402}" type="slidenum">
              <a:rPr lang="en-US" smtClean="0"/>
              <a:t>‹#›</a:t>
            </a:fld>
            <a:endParaRPr lang="en-US"/>
          </a:p>
        </p:txBody>
      </p:sp>
    </p:spTree>
    <p:extLst>
      <p:ext uri="{BB962C8B-B14F-4D97-AF65-F5344CB8AC3E}">
        <p14:creationId xmlns:p14="http://schemas.microsoft.com/office/powerpoint/2010/main" val="29007004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F1FBC0-CF35-4085-B8FE-571EA1201402}" type="slidenum">
              <a:rPr lang="en-US" smtClean="0"/>
              <a:t>42</a:t>
            </a:fld>
            <a:endParaRPr lang="en-US"/>
          </a:p>
        </p:txBody>
      </p:sp>
    </p:spTree>
    <p:extLst>
      <p:ext uri="{BB962C8B-B14F-4D97-AF65-F5344CB8AC3E}">
        <p14:creationId xmlns:p14="http://schemas.microsoft.com/office/powerpoint/2010/main" val="69204446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156944" y="2130425"/>
            <a:ext cx="7086600" cy="1470025"/>
          </a:xfrm>
        </p:spPr>
        <p:txBody>
          <a:bodyPr/>
          <a:lstStyle>
            <a:lvl1pPr algn="l">
              <a:defRPr baseline="0"/>
            </a:lvl1pPr>
          </a:lstStyle>
          <a:p>
            <a:r>
              <a:rPr lang="en-US" dirty="0" smtClean="0"/>
              <a:t>Title Page</a:t>
            </a:r>
            <a:endParaRPr lang="en-US" dirty="0"/>
          </a:p>
        </p:txBody>
      </p:sp>
      <p:sp>
        <p:nvSpPr>
          <p:cNvPr id="3" name="Subtitle 2"/>
          <p:cNvSpPr>
            <a:spLocks noGrp="1"/>
          </p:cNvSpPr>
          <p:nvPr>
            <p:ph type="subTitle" idx="1" hasCustomPrompt="1"/>
          </p:nvPr>
        </p:nvSpPr>
        <p:spPr>
          <a:xfrm>
            <a:off x="1156944" y="3617880"/>
            <a:ext cx="6400800" cy="1752600"/>
          </a:xfrm>
        </p:spPr>
        <p:txBody>
          <a:bodyPr/>
          <a:lstStyle>
            <a:lvl1pPr marL="0" indent="0" algn="l">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Sub title</a:t>
            </a:r>
            <a:endParaRPr lang="en-US" dirty="0"/>
          </a:p>
        </p:txBody>
      </p:sp>
      <p:sp>
        <p:nvSpPr>
          <p:cNvPr id="4" name="Date Placeholder 3"/>
          <p:cNvSpPr>
            <a:spLocks noGrp="1"/>
          </p:cNvSpPr>
          <p:nvPr>
            <p:ph type="dt" sz="half" idx="10"/>
          </p:nvPr>
        </p:nvSpPr>
        <p:spPr>
          <a:xfrm>
            <a:off x="457200" y="6463678"/>
            <a:ext cx="2133600" cy="365125"/>
          </a:xfrm>
        </p:spPr>
        <p:txBody>
          <a:bodyPr/>
          <a:lstStyle>
            <a:lvl1pPr>
              <a:defRPr sz="900"/>
            </a:lvl1pPr>
          </a:lstStyle>
          <a:p>
            <a:fld id="{861769CD-7444-4220-992C-B1BBD7B6CCA7}" type="datetime1">
              <a:rPr lang="en-US" smtClean="0"/>
              <a:t>2/26/2017</a:t>
            </a:fld>
            <a:endParaRPr lang="en-US"/>
          </a:p>
        </p:txBody>
      </p:sp>
      <p:sp>
        <p:nvSpPr>
          <p:cNvPr id="5" name="Footer Placeholder 4"/>
          <p:cNvSpPr>
            <a:spLocks noGrp="1"/>
          </p:cNvSpPr>
          <p:nvPr>
            <p:ph type="ftr" sz="quarter" idx="11"/>
          </p:nvPr>
        </p:nvSpPr>
        <p:spPr>
          <a:xfrm>
            <a:off x="3124200" y="6463678"/>
            <a:ext cx="2895600" cy="365125"/>
          </a:xfrm>
        </p:spPr>
        <p:txBody>
          <a:bodyPr/>
          <a:lstStyle>
            <a:lvl1pPr>
              <a:defRPr sz="1000"/>
            </a:lvl1pPr>
          </a:lstStyle>
          <a:p>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15795EA-6F76-4702-BB36-9BCD5A46A672}" type="datetime1">
              <a:rPr lang="en-US" smtClean="0"/>
              <a:t>2/26/2017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92A50E9-E5F6-4F1F-91E8-37824CF40063}"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829001"/>
            <a:ext cx="5486400" cy="389857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6E0DADA-D1F4-48C6-AF80-A1EA29D23701}" type="datetime1">
              <a:rPr lang="en-US" smtClean="0"/>
              <a:t>2/26/2017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92A50E9-E5F6-4F1F-91E8-37824CF40063}" type="slidenum">
              <a:rPr lang="en-US" smtClean="0"/>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1_Title Only">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1654685"/>
            <a:ext cx="8229600" cy="1143000"/>
          </a:xfrm>
        </p:spPr>
        <p:txBody>
          <a:bodyPr/>
          <a:lstStyle>
            <a:lvl1pPr>
              <a:defRPr>
                <a:solidFill>
                  <a:schemeClr val="bg1"/>
                </a:solidFill>
              </a:defRPr>
            </a:lvl1pPr>
          </a:lstStyle>
          <a:p>
            <a:r>
              <a:rPr lang="en-US" dirty="0" smtClean="0"/>
              <a:t>Title Page</a:t>
            </a:r>
            <a:endParaRPr lang="en-US" dirty="0"/>
          </a:p>
        </p:txBody>
      </p:sp>
      <p:sp>
        <p:nvSpPr>
          <p:cNvPr id="3" name="Subtitle 2"/>
          <p:cNvSpPr>
            <a:spLocks noGrp="1"/>
          </p:cNvSpPr>
          <p:nvPr>
            <p:ph type="subTitle" idx="1" hasCustomPrompt="1"/>
          </p:nvPr>
        </p:nvSpPr>
        <p:spPr>
          <a:xfrm>
            <a:off x="457200" y="2865437"/>
            <a:ext cx="6400800" cy="1752600"/>
          </a:xfrm>
        </p:spPr>
        <p:txBody>
          <a:bodyPr/>
          <a:lstStyle>
            <a:lvl1pPr marL="0" indent="0" algn="l">
              <a:buNone/>
              <a:defRPr>
                <a:solidFill>
                  <a:schemeClr val="accent3"/>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Sub title</a:t>
            </a:r>
            <a:endParaRPr lang="en-US" dirty="0"/>
          </a:p>
        </p:txBody>
      </p:sp>
    </p:spTree>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2_Title Only">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17018" y="1654685"/>
            <a:ext cx="7169782" cy="1143000"/>
          </a:xfrm>
        </p:spPr>
        <p:txBody>
          <a:bodyPr/>
          <a:lstStyle>
            <a:lvl1pPr>
              <a:defRPr>
                <a:solidFill>
                  <a:schemeClr val="bg1"/>
                </a:solidFill>
              </a:defRPr>
            </a:lvl1pPr>
          </a:lstStyle>
          <a:p>
            <a:r>
              <a:rPr lang="en-US" dirty="0" smtClean="0"/>
              <a:t>Title Page</a:t>
            </a:r>
            <a:endParaRPr lang="en-US" dirty="0"/>
          </a:p>
        </p:txBody>
      </p:sp>
      <p:sp>
        <p:nvSpPr>
          <p:cNvPr id="3" name="Subtitle 2"/>
          <p:cNvSpPr>
            <a:spLocks noGrp="1"/>
          </p:cNvSpPr>
          <p:nvPr>
            <p:ph type="subTitle" idx="1" hasCustomPrompt="1"/>
          </p:nvPr>
        </p:nvSpPr>
        <p:spPr>
          <a:xfrm>
            <a:off x="1517018" y="2865437"/>
            <a:ext cx="5340982" cy="1752600"/>
          </a:xfrm>
        </p:spPr>
        <p:txBody>
          <a:bodyPr/>
          <a:lstStyle>
            <a:lvl1pPr marL="0" indent="0" algn="l">
              <a:buNone/>
              <a:defRPr>
                <a:solidFill>
                  <a:schemeClr val="accent3"/>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Sub title</a:t>
            </a:r>
            <a:endParaRPr lang="en-US" dirty="0"/>
          </a:p>
        </p:txBody>
      </p:sp>
    </p:spTree>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_Title Only">
    <p:bg>
      <p:bgPr>
        <a:blipFill rotWithShape="1">
          <a:blip r:embed="rId2"/>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title"/>
          </p:nvPr>
        </p:nvSpPr>
        <p:spPr>
          <a:xfrm>
            <a:off x="457200" y="751318"/>
            <a:ext cx="5275828" cy="1565242"/>
          </a:xfrm>
        </p:spPr>
        <p:txBody>
          <a:bodyPr/>
          <a:lstStyle>
            <a:lvl1pPr>
              <a:defRPr>
                <a:solidFill>
                  <a:schemeClr val="accent3"/>
                </a:solidFill>
              </a:defRPr>
            </a:lvl1pPr>
          </a:lstStyle>
          <a:p>
            <a:r>
              <a:rPr lang="en-US" smtClean="0"/>
              <a:t>Click to edit Master title style</a:t>
            </a:r>
            <a:endParaRPr lang="en-US" dirty="0"/>
          </a:p>
        </p:txBody>
      </p:sp>
      <p:sp>
        <p:nvSpPr>
          <p:cNvPr id="5" name="Content Placeholder 2"/>
          <p:cNvSpPr>
            <a:spLocks noGrp="1"/>
          </p:cNvSpPr>
          <p:nvPr>
            <p:ph idx="1"/>
          </p:nvPr>
        </p:nvSpPr>
        <p:spPr>
          <a:xfrm>
            <a:off x="457200" y="2513333"/>
            <a:ext cx="5275828" cy="3612830"/>
          </a:xfrm>
        </p:spPr>
        <p:txBody>
          <a:bodyPr/>
          <a:lstStyle>
            <a:lvl1pPr>
              <a:defRPr>
                <a:solidFill>
                  <a:schemeClr val="bg1"/>
                </a:solidFill>
              </a:defRPr>
            </a:lvl1pPr>
            <a:lvl2pPr>
              <a:defRPr>
                <a:solidFill>
                  <a:schemeClr val="accent5"/>
                </a:solidFill>
              </a:defRPr>
            </a:lvl2pPr>
            <a:lvl3pPr>
              <a:defRPr>
                <a:solidFill>
                  <a:schemeClr val="accent5"/>
                </a:solidFill>
              </a:defRPr>
            </a:lvl3pPr>
            <a:lvl4pPr>
              <a:defRPr>
                <a:solidFill>
                  <a:schemeClr val="accent5"/>
                </a:solidFill>
              </a:defRPr>
            </a:lvl4pPr>
            <a:lvl5pPr>
              <a:defRPr>
                <a:solidFill>
                  <a:schemeClr val="accent5"/>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1654685"/>
            <a:ext cx="8229600" cy="1143000"/>
          </a:xfrm>
        </p:spPr>
        <p:txBody>
          <a:bodyPr/>
          <a:lstStyle>
            <a:lvl1pPr>
              <a:defRPr>
                <a:solidFill>
                  <a:schemeClr val="bg1"/>
                </a:solidFill>
              </a:defRPr>
            </a:lvl1pPr>
          </a:lstStyle>
          <a:p>
            <a:r>
              <a:rPr lang="en-US" dirty="0" smtClean="0"/>
              <a:t>Title Page</a:t>
            </a:r>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4_Blank">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5FEBB5-C298-4536-A28D-96BB862C96F1}" type="datetime1">
              <a:rPr lang="en-US" smtClean="0"/>
              <a:t>2/26/2017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92A50E9-E5F6-4F1F-91E8-37824CF40063}" type="slidenum">
              <a:rPr lang="en-US" smtClean="0"/>
              <a:t>‹#›</a:t>
            </a:fld>
            <a:endParaRPr lang="en-US"/>
          </a:p>
        </p:txBody>
      </p:sp>
    </p:spTree>
  </p:cSld>
  <p:clrMapOvr>
    <a:masterClrMapping/>
  </p:clrMapOvr>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3_Blank">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5FEBB5-C298-4536-A28D-96BB862C96F1}" type="datetime1">
              <a:rPr lang="en-US" smtClean="0"/>
              <a:t>2/26/2017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92A50E9-E5F6-4F1F-91E8-37824CF40063}" type="slidenum">
              <a:rPr lang="en-US" smtClean="0"/>
              <a:t>‹#›</a:t>
            </a:fld>
            <a:endParaRPr lang="en-US"/>
          </a:p>
        </p:txBody>
      </p:sp>
    </p:spTree>
  </p:cSld>
  <p:clrMapOvr>
    <a:masterClrMapping/>
  </p:clrMapOvr>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1_Blank">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5FEBB5-C298-4536-A28D-96BB862C96F1}" type="datetime1">
              <a:rPr lang="en-US" smtClean="0"/>
              <a:t>2/26/2017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92A50E9-E5F6-4F1F-91E8-37824CF40063}" type="slidenum">
              <a:rPr lang="en-US" smtClean="0"/>
              <a:t>‹#›</a:t>
            </a:fld>
            <a:endParaRPr lang="en-US"/>
          </a:p>
        </p:txBody>
      </p:sp>
      <p:cxnSp>
        <p:nvCxnSpPr>
          <p:cNvPr id="5" name="Straight Connector 4"/>
          <p:cNvCxnSpPr/>
          <p:nvPr/>
        </p:nvCxnSpPr>
        <p:spPr>
          <a:xfrm>
            <a:off x="885371" y="1593257"/>
            <a:ext cx="7344229" cy="0"/>
          </a:xfrm>
          <a:prstGeom prst="line">
            <a:avLst/>
          </a:prstGeom>
          <a:ln>
            <a:solidFill>
              <a:schemeClr val="accent4">
                <a:lumMod val="50000"/>
              </a:schemeClr>
            </a:solidFill>
          </a:ln>
        </p:spPr>
        <p:style>
          <a:lnRef idx="2">
            <a:schemeClr val="accent1"/>
          </a:lnRef>
          <a:fillRef idx="0">
            <a:schemeClr val="accent1"/>
          </a:fillRef>
          <a:effectRef idx="1">
            <a:schemeClr val="accent1"/>
          </a:effectRef>
          <a:fontRef idx="minor">
            <a:schemeClr val="tx1"/>
          </a:fontRef>
        </p:style>
      </p:cxnSp>
    </p:spTree>
  </p:cSld>
  <p:clrMapOvr>
    <a:masterClrMapping/>
  </p:clrMapOvr>
  <p:timing>
    <p:tnLst>
      <p:par>
        <p:cTn id="1" dur="indefinite" restart="never" nodeType="tmRoot"/>
      </p:par>
    </p:tnLst>
  </p:timing>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751318"/>
            <a:ext cx="5275828" cy="1565242"/>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2513333"/>
            <a:ext cx="5275828" cy="361283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A25CC8DB-615A-41FE-ABE9-4AC5A2B0565C}" type="datetime1">
              <a:rPr lang="en-US" smtClean="0"/>
              <a:t>2/26/2017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92A50E9-E5F6-4F1F-91E8-37824CF40063}" type="slidenum">
              <a:rPr lang="en-US" smtClean="0"/>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2_Blank">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5FEBB5-C298-4536-A28D-96BB862C96F1}" type="datetime1">
              <a:rPr lang="en-US" smtClean="0"/>
              <a:t>2/26/2017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92A50E9-E5F6-4F1F-91E8-37824CF40063}" type="slidenum">
              <a:rPr lang="en-US" smtClean="0"/>
              <a:t>‹#›</a:t>
            </a:fld>
            <a:endParaRPr lang="en-US"/>
          </a:p>
        </p:txBody>
      </p:sp>
      <p:cxnSp>
        <p:nvCxnSpPr>
          <p:cNvPr id="5" name="Straight Connector 4"/>
          <p:cNvCxnSpPr/>
          <p:nvPr/>
        </p:nvCxnSpPr>
        <p:spPr>
          <a:xfrm>
            <a:off x="885371" y="1593257"/>
            <a:ext cx="7344229" cy="0"/>
          </a:xfrm>
          <a:prstGeom prst="line">
            <a:avLst/>
          </a:prstGeom>
          <a:ln>
            <a:solidFill>
              <a:schemeClr val="accent4">
                <a:lumMod val="50000"/>
              </a:schemeClr>
            </a:solidFill>
          </a:ln>
        </p:spPr>
        <p:style>
          <a:lnRef idx="2">
            <a:schemeClr val="accent1"/>
          </a:lnRef>
          <a:fillRef idx="0">
            <a:schemeClr val="accent1"/>
          </a:fillRef>
          <a:effectRef idx="1">
            <a:schemeClr val="accent1"/>
          </a:effectRef>
          <a:fontRef idx="minor">
            <a:schemeClr val="tx1"/>
          </a:fontRef>
        </p:style>
      </p:cxnSp>
    </p:spTree>
  </p:cSld>
  <p:clrMapOvr>
    <a:masterClrMapping/>
  </p:clrMapOvr>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5_Blank">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5FEBB5-C298-4536-A28D-96BB862C96F1}" type="datetime1">
              <a:rPr lang="en-US" smtClean="0"/>
              <a:t>2/26/2017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92A50E9-E5F6-4F1F-91E8-37824CF40063}" type="slidenum">
              <a:rPr lang="en-US" smtClean="0"/>
              <a:t>‹#›</a:t>
            </a:fld>
            <a:endParaRPr lang="en-US"/>
          </a:p>
        </p:txBody>
      </p:sp>
    </p:spTree>
  </p:cSld>
  <p:clrMapOvr>
    <a:masterClrMapping/>
  </p:clrMapOvr>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6_Blank">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5FEBB5-C298-4536-A28D-96BB862C96F1}" type="datetime1">
              <a:rPr lang="en-US" smtClean="0"/>
              <a:t>2/26/2017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92A50E9-E5F6-4F1F-91E8-37824CF40063}" type="slidenum">
              <a:rPr lang="en-US" smtClean="0"/>
              <a:t>‹#›</a:t>
            </a:fld>
            <a:endParaRPr lang="en-US"/>
          </a:p>
        </p:txBody>
      </p:sp>
    </p:spTree>
  </p:cSld>
  <p:clrMapOvr>
    <a:masterClrMapping/>
  </p:clrMapOvr>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7_Blank">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5FEBB5-C298-4536-A28D-96BB862C96F1}" type="datetime1">
              <a:rPr lang="en-US" smtClean="0"/>
              <a:t>2/26/2017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92A50E9-E5F6-4F1F-91E8-37824CF40063}" type="slidenum">
              <a:rPr lang="en-US" smtClean="0"/>
              <a:t>‹#›</a:t>
            </a:fld>
            <a:endParaRPr lang="en-US"/>
          </a:p>
        </p:txBody>
      </p:sp>
    </p:spTree>
  </p:cSld>
  <p:clrMapOvr>
    <a:masterClrMapping/>
  </p:clrMapOvr>
  <p:hf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8_Blank">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5FEBB5-C298-4536-A28D-96BB862C96F1}" type="datetime1">
              <a:rPr lang="en-US" smtClean="0"/>
              <a:t>2/26/2017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92A50E9-E5F6-4F1F-91E8-37824CF40063}" type="slidenum">
              <a:rPr lang="en-US" smtClean="0"/>
              <a:t>‹#›</a:t>
            </a:fld>
            <a:endParaRPr lang="en-US"/>
          </a:p>
        </p:txBody>
      </p:sp>
    </p:spTree>
  </p:cSld>
  <p:clrMapOvr>
    <a:masterClrMapping/>
  </p:clrMapOvr>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9_Blank">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5FEBB5-C298-4536-A28D-96BB862C96F1}" type="datetime1">
              <a:rPr lang="en-US" smtClean="0"/>
              <a:t>2/26/2017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92A50E9-E5F6-4F1F-91E8-37824CF40063}" type="slidenum">
              <a:rPr lang="en-US" smtClean="0"/>
              <a:t>‹#›</a:t>
            </a:fld>
            <a:endParaRPr lang="en-US"/>
          </a:p>
        </p:txBody>
      </p:sp>
    </p:spTree>
  </p:cSld>
  <p:clrMapOvr>
    <a:masterClrMapping/>
  </p:clrMapOvr>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10_Blank">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5FEBB5-C298-4536-A28D-96BB862C96F1}" type="datetime1">
              <a:rPr lang="en-US" smtClean="0"/>
              <a:t>2/26/2017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92A50E9-E5F6-4F1F-91E8-37824CF40063}" type="slidenum">
              <a:rPr lang="en-US" smtClean="0"/>
              <a:t>‹#›</a:t>
            </a:fld>
            <a:endParaRPr lang="en-US"/>
          </a:p>
        </p:txBody>
      </p:sp>
      <p:cxnSp>
        <p:nvCxnSpPr>
          <p:cNvPr id="5" name="Straight Connector 4"/>
          <p:cNvCxnSpPr/>
          <p:nvPr/>
        </p:nvCxnSpPr>
        <p:spPr>
          <a:xfrm>
            <a:off x="885371" y="1593257"/>
            <a:ext cx="7344229" cy="0"/>
          </a:xfrm>
          <a:prstGeom prst="line">
            <a:avLst/>
          </a:prstGeom>
          <a:ln>
            <a:solidFill>
              <a:schemeClr val="accent4">
                <a:lumMod val="50000"/>
              </a:schemeClr>
            </a:solidFill>
          </a:ln>
        </p:spPr>
        <p:style>
          <a:lnRef idx="2">
            <a:schemeClr val="accent1"/>
          </a:lnRef>
          <a:fillRef idx="0">
            <a:schemeClr val="accent1"/>
          </a:fillRef>
          <a:effectRef idx="1">
            <a:schemeClr val="accent1"/>
          </a:effectRef>
          <a:fontRef idx="minor">
            <a:schemeClr val="tx1"/>
          </a:fontRef>
        </p:style>
      </p:cxnSp>
      <p:sp>
        <p:nvSpPr>
          <p:cNvPr id="6" name="Title 1"/>
          <p:cNvSpPr>
            <a:spLocks noGrp="1"/>
          </p:cNvSpPr>
          <p:nvPr>
            <p:ph type="title" idx="4294967295"/>
          </p:nvPr>
        </p:nvSpPr>
        <p:spPr>
          <a:xfrm>
            <a:off x="857251" y="750889"/>
            <a:ext cx="7391400" cy="860198"/>
          </a:xfrm>
        </p:spPr>
        <p:txBody>
          <a:bodyPr>
            <a:normAutofit/>
          </a:bodyPr>
          <a:lstStyle/>
          <a:p>
            <a:r>
              <a:rPr lang="en-US" sz="3200" b="1" smtClean="0">
                <a:solidFill>
                  <a:schemeClr val="accent1">
                    <a:lumMod val="75000"/>
                  </a:schemeClr>
                </a:solidFill>
              </a:rPr>
              <a:t>Click to edit Master title style</a:t>
            </a:r>
            <a:endParaRPr lang="en-US" sz="3200" b="1" dirty="0">
              <a:solidFill>
                <a:schemeClr val="accent1">
                  <a:lumMod val="75000"/>
                </a:schemeClr>
              </a:solidFill>
            </a:endParaRPr>
          </a:p>
        </p:txBody>
      </p:sp>
    </p:spTree>
    <p:extLst>
      <p:ext uri="{BB962C8B-B14F-4D97-AF65-F5344CB8AC3E}">
        <p14:creationId xmlns:p14="http://schemas.microsoft.com/office/powerpoint/2010/main" val="1585337443"/>
      </p:ext>
    </p:extLst>
  </p:cSld>
  <p:clrMapOvr>
    <a:masterClrMapping/>
  </p:clrMapOvr>
  <p:timing>
    <p:tnLst>
      <p:par>
        <p:cTn id="1" dur="indefinite" restart="never" nodeType="tmRoot"/>
      </p:par>
    </p:tnLst>
  </p:timing>
  <p:hf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11_Blank">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5FEBB5-C298-4536-A28D-96BB862C96F1}" type="datetime1">
              <a:rPr lang="en-US" smtClean="0"/>
              <a:t>2/26/2017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92A50E9-E5F6-4F1F-91E8-37824CF40063}" type="slidenum">
              <a:rPr lang="en-US" smtClean="0"/>
              <a:t>‹#›</a:t>
            </a:fld>
            <a:endParaRPr lang="en-US"/>
          </a:p>
        </p:txBody>
      </p:sp>
      <p:cxnSp>
        <p:nvCxnSpPr>
          <p:cNvPr id="5" name="Straight Connector 4"/>
          <p:cNvCxnSpPr/>
          <p:nvPr/>
        </p:nvCxnSpPr>
        <p:spPr>
          <a:xfrm>
            <a:off x="885371" y="1593257"/>
            <a:ext cx="7344229" cy="0"/>
          </a:xfrm>
          <a:prstGeom prst="line">
            <a:avLst/>
          </a:prstGeom>
          <a:ln>
            <a:solidFill>
              <a:schemeClr val="accent4">
                <a:lumMod val="50000"/>
              </a:schemeClr>
            </a:solidFill>
          </a:ln>
        </p:spPr>
        <p:style>
          <a:lnRef idx="2">
            <a:schemeClr val="accent1"/>
          </a:lnRef>
          <a:fillRef idx="0">
            <a:schemeClr val="accent1"/>
          </a:fillRef>
          <a:effectRef idx="1">
            <a:schemeClr val="accent1"/>
          </a:effectRef>
          <a:fontRef idx="minor">
            <a:schemeClr val="tx1"/>
          </a:fontRef>
        </p:style>
      </p:cxnSp>
      <p:sp>
        <p:nvSpPr>
          <p:cNvPr id="6" name="Title 1"/>
          <p:cNvSpPr>
            <a:spLocks noGrp="1"/>
          </p:cNvSpPr>
          <p:nvPr>
            <p:ph type="title" idx="4294967295"/>
          </p:nvPr>
        </p:nvSpPr>
        <p:spPr>
          <a:xfrm>
            <a:off x="857251" y="750889"/>
            <a:ext cx="7391400" cy="860198"/>
          </a:xfrm>
        </p:spPr>
        <p:txBody>
          <a:bodyPr>
            <a:normAutofit/>
          </a:bodyPr>
          <a:lstStyle/>
          <a:p>
            <a:r>
              <a:rPr lang="en-US" sz="3200" b="1" smtClean="0">
                <a:solidFill>
                  <a:schemeClr val="accent1">
                    <a:lumMod val="75000"/>
                  </a:schemeClr>
                </a:solidFill>
              </a:rPr>
              <a:t>Click to edit Master title style</a:t>
            </a:r>
            <a:endParaRPr lang="en-US" sz="3200" b="1" dirty="0">
              <a:solidFill>
                <a:schemeClr val="accent1">
                  <a:lumMod val="75000"/>
                </a:schemeClr>
              </a:solidFill>
            </a:endParaRPr>
          </a:p>
        </p:txBody>
      </p:sp>
    </p:spTree>
    <p:extLst>
      <p:ext uri="{BB962C8B-B14F-4D97-AF65-F5344CB8AC3E}">
        <p14:creationId xmlns:p14="http://schemas.microsoft.com/office/powerpoint/2010/main" val="1585337443"/>
      </p:ext>
    </p:extLst>
  </p:cSld>
  <p:clrMapOvr>
    <a:masterClrMapping/>
  </p:clrMapOvr>
  <p:timing>
    <p:tnLst>
      <p:par>
        <p:cTn id="1" dur="indefinite" restart="never" nodeType="tmRoot"/>
      </p:par>
    </p:tnLst>
  </p:timing>
  <p:hf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12_Blank">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5FEBB5-C298-4536-A28D-96BB862C96F1}" type="datetime1">
              <a:rPr lang="en-US" smtClean="0"/>
              <a:t>2/26/2017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92A50E9-E5F6-4F1F-91E8-37824CF40063}" type="slidenum">
              <a:rPr lang="en-US" smtClean="0"/>
              <a:t>‹#›</a:t>
            </a:fld>
            <a:endParaRPr lang="en-US"/>
          </a:p>
        </p:txBody>
      </p:sp>
      <p:cxnSp>
        <p:nvCxnSpPr>
          <p:cNvPr id="5" name="Straight Connector 4"/>
          <p:cNvCxnSpPr/>
          <p:nvPr/>
        </p:nvCxnSpPr>
        <p:spPr>
          <a:xfrm>
            <a:off x="885371" y="1593257"/>
            <a:ext cx="7344229" cy="0"/>
          </a:xfrm>
          <a:prstGeom prst="line">
            <a:avLst/>
          </a:prstGeom>
          <a:ln>
            <a:solidFill>
              <a:schemeClr val="accent4">
                <a:lumMod val="50000"/>
              </a:schemeClr>
            </a:solidFill>
          </a:ln>
        </p:spPr>
        <p:style>
          <a:lnRef idx="2">
            <a:schemeClr val="accent1"/>
          </a:lnRef>
          <a:fillRef idx="0">
            <a:schemeClr val="accent1"/>
          </a:fillRef>
          <a:effectRef idx="1">
            <a:schemeClr val="accent1"/>
          </a:effectRef>
          <a:fontRef idx="minor">
            <a:schemeClr val="tx1"/>
          </a:fontRef>
        </p:style>
      </p:cxnSp>
      <p:sp>
        <p:nvSpPr>
          <p:cNvPr id="6" name="Title 1"/>
          <p:cNvSpPr>
            <a:spLocks noGrp="1"/>
          </p:cNvSpPr>
          <p:nvPr>
            <p:ph type="title" idx="4294967295"/>
          </p:nvPr>
        </p:nvSpPr>
        <p:spPr>
          <a:xfrm>
            <a:off x="857251" y="750889"/>
            <a:ext cx="7391400" cy="860198"/>
          </a:xfrm>
        </p:spPr>
        <p:txBody>
          <a:bodyPr>
            <a:normAutofit/>
          </a:bodyPr>
          <a:lstStyle/>
          <a:p>
            <a:r>
              <a:rPr lang="en-US" sz="3200" b="1" smtClean="0">
                <a:solidFill>
                  <a:schemeClr val="accent1">
                    <a:lumMod val="75000"/>
                  </a:schemeClr>
                </a:solidFill>
              </a:rPr>
              <a:t>Click to edit Master title style</a:t>
            </a:r>
            <a:endParaRPr lang="en-US" sz="3200" b="1" dirty="0">
              <a:solidFill>
                <a:schemeClr val="accent1">
                  <a:lumMod val="75000"/>
                </a:schemeClr>
              </a:solidFill>
            </a:endParaRPr>
          </a:p>
        </p:txBody>
      </p:sp>
    </p:spTree>
    <p:extLst>
      <p:ext uri="{BB962C8B-B14F-4D97-AF65-F5344CB8AC3E}">
        <p14:creationId xmlns:p14="http://schemas.microsoft.com/office/powerpoint/2010/main" val="1585337443"/>
      </p:ext>
    </p:extLst>
  </p:cSld>
  <p:clrMapOvr>
    <a:masterClrMapping/>
  </p:clrMapOvr>
  <p:timing>
    <p:tnLst>
      <p:par>
        <p:cTn id="1" dur="indefinite" restart="never" nodeType="tmRoot"/>
      </p:par>
    </p:tnLst>
  </p:timing>
  <p:hf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13_Blank">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5FEBB5-C298-4536-A28D-96BB862C96F1}" type="datetime1">
              <a:rPr lang="en-US" smtClean="0"/>
              <a:t>2/26/2017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92A50E9-E5F6-4F1F-91E8-37824CF40063}" type="slidenum">
              <a:rPr lang="en-US" smtClean="0"/>
              <a:t>‹#›</a:t>
            </a:fld>
            <a:endParaRPr lang="en-US"/>
          </a:p>
        </p:txBody>
      </p:sp>
      <p:cxnSp>
        <p:nvCxnSpPr>
          <p:cNvPr id="5" name="Straight Connector 4"/>
          <p:cNvCxnSpPr/>
          <p:nvPr/>
        </p:nvCxnSpPr>
        <p:spPr>
          <a:xfrm>
            <a:off x="885371" y="1593257"/>
            <a:ext cx="7344229" cy="0"/>
          </a:xfrm>
          <a:prstGeom prst="line">
            <a:avLst/>
          </a:prstGeom>
          <a:ln>
            <a:solidFill>
              <a:schemeClr val="accent4">
                <a:lumMod val="50000"/>
              </a:schemeClr>
            </a:solidFill>
          </a:ln>
        </p:spPr>
        <p:style>
          <a:lnRef idx="2">
            <a:schemeClr val="accent1"/>
          </a:lnRef>
          <a:fillRef idx="0">
            <a:schemeClr val="accent1"/>
          </a:fillRef>
          <a:effectRef idx="1">
            <a:schemeClr val="accent1"/>
          </a:effectRef>
          <a:fontRef idx="minor">
            <a:schemeClr val="tx1"/>
          </a:fontRef>
        </p:style>
      </p:cxnSp>
      <p:sp>
        <p:nvSpPr>
          <p:cNvPr id="6" name="Title 1"/>
          <p:cNvSpPr>
            <a:spLocks noGrp="1"/>
          </p:cNvSpPr>
          <p:nvPr>
            <p:ph type="title" idx="4294967295"/>
          </p:nvPr>
        </p:nvSpPr>
        <p:spPr>
          <a:xfrm>
            <a:off x="857251" y="750889"/>
            <a:ext cx="7391400" cy="860198"/>
          </a:xfrm>
        </p:spPr>
        <p:txBody>
          <a:bodyPr>
            <a:normAutofit/>
          </a:bodyPr>
          <a:lstStyle/>
          <a:p>
            <a:r>
              <a:rPr lang="en-US" sz="3200" b="1" smtClean="0">
                <a:solidFill>
                  <a:schemeClr val="accent1">
                    <a:lumMod val="75000"/>
                  </a:schemeClr>
                </a:solidFill>
              </a:rPr>
              <a:t>Click to edit Master title style</a:t>
            </a:r>
            <a:endParaRPr lang="en-US" sz="3200" b="1" dirty="0">
              <a:solidFill>
                <a:schemeClr val="accent1">
                  <a:lumMod val="75000"/>
                </a:schemeClr>
              </a:solidFill>
            </a:endParaRPr>
          </a:p>
        </p:txBody>
      </p:sp>
    </p:spTree>
    <p:extLst>
      <p:ext uri="{BB962C8B-B14F-4D97-AF65-F5344CB8AC3E}">
        <p14:creationId xmlns:p14="http://schemas.microsoft.com/office/powerpoint/2010/main" val="1585337443"/>
      </p:ext>
    </p:extLst>
  </p:cSld>
  <p:clrMapOvr>
    <a:masterClrMapping/>
  </p:clrMapOvr>
  <p:timing>
    <p:tnLst>
      <p:par>
        <p:cTn id="1" dur="indefinite" restart="never" nodeType="tmRoot"/>
      </p:par>
    </p:tnLst>
  </p:timing>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wo Content">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590800" y="1023327"/>
            <a:ext cx="6290474" cy="576873"/>
          </a:xfrm>
        </p:spPr>
        <p:txBody>
          <a:bodyPr>
            <a:noAutofit/>
          </a:bodyPr>
          <a:lstStyle>
            <a:lvl1pPr>
              <a:defRPr sz="3600"/>
            </a:lvl1pPr>
          </a:lstStyle>
          <a:p>
            <a:r>
              <a:rPr lang="en-US" smtClean="0"/>
              <a:t>Click to edit Master title style</a:t>
            </a:r>
            <a:endParaRPr lang="en-US" dirty="0"/>
          </a:p>
        </p:txBody>
      </p:sp>
      <p:sp>
        <p:nvSpPr>
          <p:cNvPr id="4" name="Content Placeholder 3"/>
          <p:cNvSpPr>
            <a:spLocks noGrp="1"/>
          </p:cNvSpPr>
          <p:nvPr>
            <p:ph sz="half" idx="2"/>
          </p:nvPr>
        </p:nvSpPr>
        <p:spPr>
          <a:xfrm>
            <a:off x="2628900" y="2352336"/>
            <a:ext cx="4038600" cy="377382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815FEBB5-C298-4536-A28D-96BB862C96F1}" type="datetime1">
              <a:rPr lang="en-US" smtClean="0"/>
              <a:t>2/26/2017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92A50E9-E5F6-4F1F-91E8-37824CF40063}" type="slidenum">
              <a:rPr lang="en-US" smtClean="0"/>
              <a:t>‹#›</a:t>
            </a:fld>
            <a:endParaRPr lang="en-US"/>
          </a:p>
        </p:txBody>
      </p:sp>
    </p:spTree>
  </p:cSld>
  <p:clrMapOvr>
    <a:masterClrMapping/>
  </p:clrMapOvr>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14_Blank">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5FEBB5-C298-4536-A28D-96BB862C96F1}" type="datetime1">
              <a:rPr lang="en-US" smtClean="0"/>
              <a:t>2/26/2017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92A50E9-E5F6-4F1F-91E8-37824CF40063}" type="slidenum">
              <a:rPr lang="en-US" smtClean="0"/>
              <a:t>‹#›</a:t>
            </a:fld>
            <a:endParaRPr lang="en-US"/>
          </a:p>
        </p:txBody>
      </p:sp>
      <p:cxnSp>
        <p:nvCxnSpPr>
          <p:cNvPr id="5" name="Straight Connector 4"/>
          <p:cNvCxnSpPr/>
          <p:nvPr/>
        </p:nvCxnSpPr>
        <p:spPr>
          <a:xfrm>
            <a:off x="885371" y="1593257"/>
            <a:ext cx="7344229" cy="0"/>
          </a:xfrm>
          <a:prstGeom prst="line">
            <a:avLst/>
          </a:prstGeom>
          <a:ln>
            <a:solidFill>
              <a:schemeClr val="accent4">
                <a:lumMod val="50000"/>
              </a:schemeClr>
            </a:solidFill>
          </a:ln>
        </p:spPr>
        <p:style>
          <a:lnRef idx="2">
            <a:schemeClr val="accent1"/>
          </a:lnRef>
          <a:fillRef idx="0">
            <a:schemeClr val="accent1"/>
          </a:fillRef>
          <a:effectRef idx="1">
            <a:schemeClr val="accent1"/>
          </a:effectRef>
          <a:fontRef idx="minor">
            <a:schemeClr val="tx1"/>
          </a:fontRef>
        </p:style>
      </p:cxnSp>
      <p:sp>
        <p:nvSpPr>
          <p:cNvPr id="6" name="Title 1"/>
          <p:cNvSpPr>
            <a:spLocks noGrp="1"/>
          </p:cNvSpPr>
          <p:nvPr>
            <p:ph type="title" idx="4294967295"/>
          </p:nvPr>
        </p:nvSpPr>
        <p:spPr>
          <a:xfrm>
            <a:off x="857251" y="750889"/>
            <a:ext cx="7391400" cy="860198"/>
          </a:xfrm>
        </p:spPr>
        <p:txBody>
          <a:bodyPr>
            <a:normAutofit/>
          </a:bodyPr>
          <a:lstStyle/>
          <a:p>
            <a:r>
              <a:rPr lang="en-US" sz="3200" b="1" smtClean="0">
                <a:solidFill>
                  <a:schemeClr val="accent1">
                    <a:lumMod val="75000"/>
                  </a:schemeClr>
                </a:solidFill>
              </a:rPr>
              <a:t>Click to edit Master title style</a:t>
            </a:r>
            <a:endParaRPr lang="en-US" sz="3200" b="1" dirty="0">
              <a:solidFill>
                <a:schemeClr val="accent1">
                  <a:lumMod val="75000"/>
                </a:schemeClr>
              </a:solidFill>
            </a:endParaRPr>
          </a:p>
        </p:txBody>
      </p:sp>
    </p:spTree>
    <p:extLst>
      <p:ext uri="{BB962C8B-B14F-4D97-AF65-F5344CB8AC3E}">
        <p14:creationId xmlns:p14="http://schemas.microsoft.com/office/powerpoint/2010/main" val="1585337443"/>
      </p:ext>
    </p:extLst>
  </p:cSld>
  <p:clrMapOvr>
    <a:masterClrMapping/>
  </p:clrMapOvr>
  <p:timing>
    <p:tnLst>
      <p:par>
        <p:cTn id="1" dur="indefinite" restart="never" nodeType="tmRoot"/>
      </p:par>
    </p:tnLst>
  </p:timing>
  <p:hf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p:cSld name="15_Blank">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5FEBB5-C298-4536-A28D-96BB862C96F1}" type="datetime1">
              <a:rPr lang="en-US" smtClean="0"/>
              <a:t>2/26/2017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92A50E9-E5F6-4F1F-91E8-37824CF40063}" type="slidenum">
              <a:rPr lang="en-US" smtClean="0"/>
              <a:t>‹#›</a:t>
            </a:fld>
            <a:endParaRPr lang="en-US"/>
          </a:p>
        </p:txBody>
      </p:sp>
      <p:cxnSp>
        <p:nvCxnSpPr>
          <p:cNvPr id="5" name="Straight Connector 4"/>
          <p:cNvCxnSpPr/>
          <p:nvPr/>
        </p:nvCxnSpPr>
        <p:spPr>
          <a:xfrm>
            <a:off x="885371" y="1593257"/>
            <a:ext cx="7344229" cy="0"/>
          </a:xfrm>
          <a:prstGeom prst="line">
            <a:avLst/>
          </a:prstGeom>
          <a:ln>
            <a:solidFill>
              <a:schemeClr val="accent4">
                <a:lumMod val="50000"/>
              </a:schemeClr>
            </a:solidFill>
          </a:ln>
        </p:spPr>
        <p:style>
          <a:lnRef idx="2">
            <a:schemeClr val="accent1"/>
          </a:lnRef>
          <a:fillRef idx="0">
            <a:schemeClr val="accent1"/>
          </a:fillRef>
          <a:effectRef idx="1">
            <a:schemeClr val="accent1"/>
          </a:effectRef>
          <a:fontRef idx="minor">
            <a:schemeClr val="tx1"/>
          </a:fontRef>
        </p:style>
      </p:cxnSp>
      <p:sp>
        <p:nvSpPr>
          <p:cNvPr id="6" name="Title 1"/>
          <p:cNvSpPr>
            <a:spLocks noGrp="1"/>
          </p:cNvSpPr>
          <p:nvPr>
            <p:ph type="title" idx="4294967295"/>
          </p:nvPr>
        </p:nvSpPr>
        <p:spPr>
          <a:xfrm>
            <a:off x="857251" y="750889"/>
            <a:ext cx="7391400" cy="860198"/>
          </a:xfrm>
        </p:spPr>
        <p:txBody>
          <a:bodyPr>
            <a:normAutofit/>
          </a:bodyPr>
          <a:lstStyle/>
          <a:p>
            <a:r>
              <a:rPr lang="en-US" sz="3200" b="1" smtClean="0">
                <a:solidFill>
                  <a:schemeClr val="accent1">
                    <a:lumMod val="75000"/>
                  </a:schemeClr>
                </a:solidFill>
              </a:rPr>
              <a:t>Click to edit Master title style</a:t>
            </a:r>
            <a:endParaRPr lang="en-US" sz="3200" b="1" dirty="0">
              <a:solidFill>
                <a:schemeClr val="accent1">
                  <a:lumMod val="75000"/>
                </a:schemeClr>
              </a:solidFill>
            </a:endParaRPr>
          </a:p>
        </p:txBody>
      </p:sp>
    </p:spTree>
    <p:extLst>
      <p:ext uri="{BB962C8B-B14F-4D97-AF65-F5344CB8AC3E}">
        <p14:creationId xmlns:p14="http://schemas.microsoft.com/office/powerpoint/2010/main" val="1585337443"/>
      </p:ext>
    </p:extLst>
  </p:cSld>
  <p:clrMapOvr>
    <a:masterClrMapping/>
  </p:clrMapOvr>
  <p:timing>
    <p:tnLst>
      <p:par>
        <p:cTn id="1" dur="indefinite" restart="never" nodeType="tmRoot"/>
      </p:par>
    </p:tnLst>
  </p:timing>
  <p:hf hdr="0" ftr="0" dt="0"/>
</p:sldLayout>
</file>

<file path=ppt/slideLayouts/slideLayout32.xml><?xml version="1.0" encoding="utf-8"?>
<p:sldLayout xmlns:a="http://schemas.openxmlformats.org/drawingml/2006/main" xmlns:r="http://schemas.openxmlformats.org/officeDocument/2006/relationships" xmlns:p="http://schemas.openxmlformats.org/presentationml/2006/main">
  <p:cSld name="16_Blank">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5FEBB5-C298-4536-A28D-96BB862C96F1}" type="datetime1">
              <a:rPr lang="en-US" smtClean="0"/>
              <a:t>2/26/2017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92A50E9-E5F6-4F1F-91E8-37824CF40063}" type="slidenum">
              <a:rPr lang="en-US" smtClean="0"/>
              <a:t>‹#›</a:t>
            </a:fld>
            <a:endParaRPr lang="en-US"/>
          </a:p>
        </p:txBody>
      </p:sp>
      <p:cxnSp>
        <p:nvCxnSpPr>
          <p:cNvPr id="5" name="Straight Connector 4"/>
          <p:cNvCxnSpPr/>
          <p:nvPr/>
        </p:nvCxnSpPr>
        <p:spPr>
          <a:xfrm>
            <a:off x="885371" y="1593257"/>
            <a:ext cx="7344229" cy="0"/>
          </a:xfrm>
          <a:prstGeom prst="line">
            <a:avLst/>
          </a:prstGeom>
          <a:ln>
            <a:solidFill>
              <a:schemeClr val="accent4">
                <a:lumMod val="50000"/>
              </a:schemeClr>
            </a:solidFill>
          </a:ln>
        </p:spPr>
        <p:style>
          <a:lnRef idx="2">
            <a:schemeClr val="accent1"/>
          </a:lnRef>
          <a:fillRef idx="0">
            <a:schemeClr val="accent1"/>
          </a:fillRef>
          <a:effectRef idx="1">
            <a:schemeClr val="accent1"/>
          </a:effectRef>
          <a:fontRef idx="minor">
            <a:schemeClr val="tx1"/>
          </a:fontRef>
        </p:style>
      </p:cxnSp>
      <p:sp>
        <p:nvSpPr>
          <p:cNvPr id="6" name="Title 1"/>
          <p:cNvSpPr>
            <a:spLocks noGrp="1"/>
          </p:cNvSpPr>
          <p:nvPr>
            <p:ph type="title" idx="4294967295"/>
          </p:nvPr>
        </p:nvSpPr>
        <p:spPr>
          <a:xfrm>
            <a:off x="857251" y="750889"/>
            <a:ext cx="7391400" cy="860198"/>
          </a:xfrm>
        </p:spPr>
        <p:txBody>
          <a:bodyPr>
            <a:normAutofit/>
          </a:bodyPr>
          <a:lstStyle/>
          <a:p>
            <a:r>
              <a:rPr lang="en-US" sz="3200" b="1" smtClean="0">
                <a:solidFill>
                  <a:schemeClr val="accent1">
                    <a:lumMod val="75000"/>
                  </a:schemeClr>
                </a:solidFill>
              </a:rPr>
              <a:t>Click to edit Master title style</a:t>
            </a:r>
            <a:endParaRPr lang="en-US" sz="3200" b="1" dirty="0">
              <a:solidFill>
                <a:schemeClr val="accent1">
                  <a:lumMod val="75000"/>
                </a:schemeClr>
              </a:solidFill>
            </a:endParaRPr>
          </a:p>
        </p:txBody>
      </p:sp>
    </p:spTree>
    <p:extLst>
      <p:ext uri="{BB962C8B-B14F-4D97-AF65-F5344CB8AC3E}">
        <p14:creationId xmlns:p14="http://schemas.microsoft.com/office/powerpoint/2010/main" val="1585337443"/>
      </p:ext>
    </p:extLst>
  </p:cSld>
  <p:clrMapOvr>
    <a:masterClrMapping/>
  </p:clrMapOvr>
  <p:timing>
    <p:tnLst>
      <p:par>
        <p:cTn id="1" dur="indefinite" restart="never" nodeType="tmRoot"/>
      </p:par>
    </p:tnLst>
  </p:timing>
  <p:hf hdr="0" ftr="0" dt="0"/>
</p:sldLayout>
</file>

<file path=ppt/slideLayouts/slideLayout33.xml><?xml version="1.0" encoding="utf-8"?>
<p:sldLayout xmlns:a="http://schemas.openxmlformats.org/drawingml/2006/main" xmlns:r="http://schemas.openxmlformats.org/officeDocument/2006/relationships" xmlns:p="http://schemas.openxmlformats.org/presentationml/2006/main">
  <p:cSld name="17_Blank">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5FEBB5-C298-4536-A28D-96BB862C96F1}" type="datetime1">
              <a:rPr lang="en-US" smtClean="0"/>
              <a:t>2/26/2017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92A50E9-E5F6-4F1F-91E8-37824CF40063}" type="slidenum">
              <a:rPr lang="en-US" smtClean="0"/>
              <a:t>‹#›</a:t>
            </a:fld>
            <a:endParaRPr lang="en-US"/>
          </a:p>
        </p:txBody>
      </p:sp>
      <p:cxnSp>
        <p:nvCxnSpPr>
          <p:cNvPr id="5" name="Straight Connector 4"/>
          <p:cNvCxnSpPr/>
          <p:nvPr/>
        </p:nvCxnSpPr>
        <p:spPr>
          <a:xfrm>
            <a:off x="885371" y="1593257"/>
            <a:ext cx="7344229" cy="0"/>
          </a:xfrm>
          <a:prstGeom prst="line">
            <a:avLst/>
          </a:prstGeom>
          <a:ln>
            <a:solidFill>
              <a:schemeClr val="accent4">
                <a:lumMod val="50000"/>
              </a:schemeClr>
            </a:solidFill>
          </a:ln>
        </p:spPr>
        <p:style>
          <a:lnRef idx="2">
            <a:schemeClr val="accent1"/>
          </a:lnRef>
          <a:fillRef idx="0">
            <a:schemeClr val="accent1"/>
          </a:fillRef>
          <a:effectRef idx="1">
            <a:schemeClr val="accent1"/>
          </a:effectRef>
          <a:fontRef idx="minor">
            <a:schemeClr val="tx1"/>
          </a:fontRef>
        </p:style>
      </p:cxnSp>
      <p:sp>
        <p:nvSpPr>
          <p:cNvPr id="6" name="Title 1"/>
          <p:cNvSpPr>
            <a:spLocks noGrp="1"/>
          </p:cNvSpPr>
          <p:nvPr>
            <p:ph type="title" idx="4294967295"/>
          </p:nvPr>
        </p:nvSpPr>
        <p:spPr>
          <a:xfrm>
            <a:off x="857251" y="750889"/>
            <a:ext cx="7391400" cy="860198"/>
          </a:xfrm>
        </p:spPr>
        <p:txBody>
          <a:bodyPr>
            <a:normAutofit/>
          </a:bodyPr>
          <a:lstStyle/>
          <a:p>
            <a:r>
              <a:rPr lang="en-US" sz="3200" b="1" smtClean="0">
                <a:solidFill>
                  <a:schemeClr val="accent1">
                    <a:lumMod val="75000"/>
                  </a:schemeClr>
                </a:solidFill>
              </a:rPr>
              <a:t>Click to edit Master title style</a:t>
            </a:r>
            <a:endParaRPr lang="en-US" sz="3200" b="1" dirty="0">
              <a:solidFill>
                <a:schemeClr val="accent1">
                  <a:lumMod val="75000"/>
                </a:schemeClr>
              </a:solidFill>
            </a:endParaRPr>
          </a:p>
        </p:txBody>
      </p:sp>
    </p:spTree>
    <p:extLst>
      <p:ext uri="{BB962C8B-B14F-4D97-AF65-F5344CB8AC3E}">
        <p14:creationId xmlns:p14="http://schemas.microsoft.com/office/powerpoint/2010/main" val="3910050570"/>
      </p:ext>
    </p:extLst>
  </p:cSld>
  <p:clrMapOvr>
    <a:masterClrMapping/>
  </p:clrMapOvr>
  <p:timing>
    <p:tnLst>
      <p:par>
        <p:cTn id="1" dur="indefinite" restart="never" nodeType="tmRoot"/>
      </p:par>
    </p:tnLst>
  </p:timing>
  <p:hf hdr="0" ftr="0" dt="0"/>
</p:sldLayout>
</file>

<file path=ppt/slideLayouts/slideLayout34.xml><?xml version="1.0" encoding="utf-8"?>
<p:sldLayout xmlns:a="http://schemas.openxmlformats.org/drawingml/2006/main" xmlns:r="http://schemas.openxmlformats.org/officeDocument/2006/relationships" xmlns:p="http://schemas.openxmlformats.org/presentationml/2006/main">
  <p:cSld name="18_Blank">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5FEBB5-C298-4536-A28D-96BB862C96F1}" type="datetime1">
              <a:rPr lang="en-US" smtClean="0"/>
              <a:t>2/26/2017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92A50E9-E5F6-4F1F-91E8-37824CF40063}" type="slidenum">
              <a:rPr lang="en-US" smtClean="0"/>
              <a:t>‹#›</a:t>
            </a:fld>
            <a:endParaRPr lang="en-US"/>
          </a:p>
        </p:txBody>
      </p:sp>
      <p:cxnSp>
        <p:nvCxnSpPr>
          <p:cNvPr id="5" name="Straight Connector 4"/>
          <p:cNvCxnSpPr/>
          <p:nvPr/>
        </p:nvCxnSpPr>
        <p:spPr>
          <a:xfrm>
            <a:off x="885371" y="1593257"/>
            <a:ext cx="7344229" cy="0"/>
          </a:xfrm>
          <a:prstGeom prst="line">
            <a:avLst/>
          </a:prstGeom>
          <a:ln>
            <a:solidFill>
              <a:schemeClr val="accent4">
                <a:lumMod val="50000"/>
              </a:schemeClr>
            </a:solidFill>
          </a:ln>
        </p:spPr>
        <p:style>
          <a:lnRef idx="2">
            <a:schemeClr val="accent1"/>
          </a:lnRef>
          <a:fillRef idx="0">
            <a:schemeClr val="accent1"/>
          </a:fillRef>
          <a:effectRef idx="1">
            <a:schemeClr val="accent1"/>
          </a:effectRef>
          <a:fontRef idx="minor">
            <a:schemeClr val="tx1"/>
          </a:fontRef>
        </p:style>
      </p:cxnSp>
      <p:sp>
        <p:nvSpPr>
          <p:cNvPr id="6" name="Title 1"/>
          <p:cNvSpPr>
            <a:spLocks noGrp="1"/>
          </p:cNvSpPr>
          <p:nvPr>
            <p:ph type="title" idx="4294967295"/>
          </p:nvPr>
        </p:nvSpPr>
        <p:spPr>
          <a:xfrm>
            <a:off x="857251" y="750889"/>
            <a:ext cx="7391400" cy="860198"/>
          </a:xfrm>
        </p:spPr>
        <p:txBody>
          <a:bodyPr>
            <a:normAutofit/>
          </a:bodyPr>
          <a:lstStyle/>
          <a:p>
            <a:r>
              <a:rPr lang="en-US" sz="3200" b="1" smtClean="0">
                <a:solidFill>
                  <a:schemeClr val="accent1">
                    <a:lumMod val="75000"/>
                  </a:schemeClr>
                </a:solidFill>
              </a:rPr>
              <a:t>Click to edit Master title style</a:t>
            </a:r>
            <a:endParaRPr lang="en-US" sz="3200" b="1" dirty="0">
              <a:solidFill>
                <a:schemeClr val="accent1">
                  <a:lumMod val="75000"/>
                </a:schemeClr>
              </a:solidFill>
            </a:endParaRPr>
          </a:p>
        </p:txBody>
      </p:sp>
    </p:spTree>
    <p:extLst>
      <p:ext uri="{BB962C8B-B14F-4D97-AF65-F5344CB8AC3E}">
        <p14:creationId xmlns:p14="http://schemas.microsoft.com/office/powerpoint/2010/main" val="3910050570"/>
      </p:ext>
    </p:extLst>
  </p:cSld>
  <p:clrMapOvr>
    <a:masterClrMapping/>
  </p:clrMapOvr>
  <p:timing>
    <p:tnLst>
      <p:par>
        <p:cTn id="1" dur="indefinite" restart="never" nodeType="tmRoot"/>
      </p:par>
    </p:tnLst>
  </p:timing>
  <p:hf hdr="0" ftr="0" dt="0"/>
</p:sldLayout>
</file>

<file path=ppt/slideLayouts/slideLayout35.xml><?xml version="1.0" encoding="utf-8"?>
<p:sldLayout xmlns:a="http://schemas.openxmlformats.org/drawingml/2006/main" xmlns:r="http://schemas.openxmlformats.org/officeDocument/2006/relationships" xmlns:p="http://schemas.openxmlformats.org/presentationml/2006/main">
  <p:cSld name="19_Blank">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5FEBB5-C298-4536-A28D-96BB862C96F1}" type="datetime1">
              <a:rPr lang="en-US" smtClean="0"/>
              <a:t>2/26/2017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92A50E9-E5F6-4F1F-91E8-37824CF40063}" type="slidenum">
              <a:rPr lang="en-US" smtClean="0"/>
              <a:t>‹#›</a:t>
            </a:fld>
            <a:endParaRPr lang="en-US"/>
          </a:p>
        </p:txBody>
      </p:sp>
      <p:cxnSp>
        <p:nvCxnSpPr>
          <p:cNvPr id="5" name="Straight Connector 4"/>
          <p:cNvCxnSpPr/>
          <p:nvPr/>
        </p:nvCxnSpPr>
        <p:spPr>
          <a:xfrm>
            <a:off x="885371" y="1593257"/>
            <a:ext cx="7344229" cy="0"/>
          </a:xfrm>
          <a:prstGeom prst="line">
            <a:avLst/>
          </a:prstGeom>
          <a:ln>
            <a:solidFill>
              <a:schemeClr val="accent4">
                <a:lumMod val="50000"/>
              </a:schemeClr>
            </a:solidFill>
          </a:ln>
        </p:spPr>
        <p:style>
          <a:lnRef idx="2">
            <a:schemeClr val="accent1"/>
          </a:lnRef>
          <a:fillRef idx="0">
            <a:schemeClr val="accent1"/>
          </a:fillRef>
          <a:effectRef idx="1">
            <a:schemeClr val="accent1"/>
          </a:effectRef>
          <a:fontRef idx="minor">
            <a:schemeClr val="tx1"/>
          </a:fontRef>
        </p:style>
      </p:cxnSp>
      <p:sp>
        <p:nvSpPr>
          <p:cNvPr id="6" name="Title 1"/>
          <p:cNvSpPr>
            <a:spLocks noGrp="1"/>
          </p:cNvSpPr>
          <p:nvPr>
            <p:ph type="title" idx="4294967295"/>
          </p:nvPr>
        </p:nvSpPr>
        <p:spPr>
          <a:xfrm>
            <a:off x="857251" y="750889"/>
            <a:ext cx="7391400" cy="860198"/>
          </a:xfrm>
        </p:spPr>
        <p:txBody>
          <a:bodyPr>
            <a:normAutofit/>
          </a:bodyPr>
          <a:lstStyle/>
          <a:p>
            <a:r>
              <a:rPr lang="en-US" sz="3200" b="1" smtClean="0">
                <a:solidFill>
                  <a:schemeClr val="accent1">
                    <a:lumMod val="75000"/>
                  </a:schemeClr>
                </a:solidFill>
              </a:rPr>
              <a:t>Click to edit Master title style</a:t>
            </a:r>
            <a:endParaRPr lang="en-US" sz="3200" b="1" dirty="0">
              <a:solidFill>
                <a:schemeClr val="accent1">
                  <a:lumMod val="75000"/>
                </a:schemeClr>
              </a:solidFill>
            </a:endParaRPr>
          </a:p>
        </p:txBody>
      </p:sp>
    </p:spTree>
    <p:extLst>
      <p:ext uri="{BB962C8B-B14F-4D97-AF65-F5344CB8AC3E}">
        <p14:creationId xmlns:p14="http://schemas.microsoft.com/office/powerpoint/2010/main" val="3910050570"/>
      </p:ext>
    </p:extLst>
  </p:cSld>
  <p:clrMapOvr>
    <a:masterClrMapping/>
  </p:clrMapOvr>
  <p:timing>
    <p:tnLst>
      <p:par>
        <p:cTn id="1" dur="indefinite" restart="never" nodeType="tmRoot"/>
      </p:par>
    </p:tnLst>
  </p:timing>
  <p:hf hdr="0" ftr="0" dt="0"/>
</p:sldLayout>
</file>

<file path=ppt/slideLayouts/slideLayout36.xml><?xml version="1.0" encoding="utf-8"?>
<p:sldLayout xmlns:a="http://schemas.openxmlformats.org/drawingml/2006/main" xmlns:r="http://schemas.openxmlformats.org/officeDocument/2006/relationships" xmlns:p="http://schemas.openxmlformats.org/presentationml/2006/main">
  <p:cSld name="20_Blank">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5FEBB5-C298-4536-A28D-96BB862C96F1}" type="datetime1">
              <a:rPr lang="en-US" smtClean="0"/>
              <a:t>2/26/2017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92A50E9-E5F6-4F1F-91E8-37824CF40063}" type="slidenum">
              <a:rPr lang="en-US" smtClean="0"/>
              <a:t>‹#›</a:t>
            </a:fld>
            <a:endParaRPr lang="en-US"/>
          </a:p>
        </p:txBody>
      </p:sp>
      <p:cxnSp>
        <p:nvCxnSpPr>
          <p:cNvPr id="5" name="Straight Connector 4"/>
          <p:cNvCxnSpPr/>
          <p:nvPr/>
        </p:nvCxnSpPr>
        <p:spPr>
          <a:xfrm>
            <a:off x="885371" y="1593257"/>
            <a:ext cx="7344229" cy="0"/>
          </a:xfrm>
          <a:prstGeom prst="line">
            <a:avLst/>
          </a:prstGeom>
          <a:ln>
            <a:solidFill>
              <a:schemeClr val="accent4">
                <a:lumMod val="50000"/>
              </a:schemeClr>
            </a:solidFill>
          </a:ln>
        </p:spPr>
        <p:style>
          <a:lnRef idx="2">
            <a:schemeClr val="accent1"/>
          </a:lnRef>
          <a:fillRef idx="0">
            <a:schemeClr val="accent1"/>
          </a:fillRef>
          <a:effectRef idx="1">
            <a:schemeClr val="accent1"/>
          </a:effectRef>
          <a:fontRef idx="minor">
            <a:schemeClr val="tx1"/>
          </a:fontRef>
        </p:style>
      </p:cxnSp>
      <p:sp>
        <p:nvSpPr>
          <p:cNvPr id="6" name="Title 1"/>
          <p:cNvSpPr>
            <a:spLocks noGrp="1"/>
          </p:cNvSpPr>
          <p:nvPr>
            <p:ph type="title" idx="4294967295"/>
          </p:nvPr>
        </p:nvSpPr>
        <p:spPr>
          <a:xfrm>
            <a:off x="857251" y="750889"/>
            <a:ext cx="7391400" cy="860198"/>
          </a:xfrm>
        </p:spPr>
        <p:txBody>
          <a:bodyPr>
            <a:normAutofit/>
          </a:bodyPr>
          <a:lstStyle/>
          <a:p>
            <a:r>
              <a:rPr lang="en-US" sz="3200" b="1" smtClean="0">
                <a:solidFill>
                  <a:schemeClr val="accent1">
                    <a:lumMod val="75000"/>
                  </a:schemeClr>
                </a:solidFill>
              </a:rPr>
              <a:t>Click to edit Master title style</a:t>
            </a:r>
            <a:endParaRPr lang="en-US" sz="3200" b="1" dirty="0">
              <a:solidFill>
                <a:schemeClr val="accent1">
                  <a:lumMod val="75000"/>
                </a:schemeClr>
              </a:solidFill>
            </a:endParaRPr>
          </a:p>
        </p:txBody>
      </p:sp>
    </p:spTree>
    <p:extLst>
      <p:ext uri="{BB962C8B-B14F-4D97-AF65-F5344CB8AC3E}">
        <p14:creationId xmlns:p14="http://schemas.microsoft.com/office/powerpoint/2010/main" val="3910050570"/>
      </p:ext>
    </p:extLst>
  </p:cSld>
  <p:clrMapOvr>
    <a:masterClrMapping/>
  </p:clrMapOvr>
  <p:timing>
    <p:tnLst>
      <p:par>
        <p:cTn id="1" dur="indefinite" restart="never" nodeType="tmRoot"/>
      </p:par>
    </p:tnLst>
  </p:timing>
  <p:hf hdr="0" ftr="0" dt="0"/>
</p:sldLayout>
</file>

<file path=ppt/slideLayouts/slideLayout37.xml><?xml version="1.0" encoding="utf-8"?>
<p:sldLayout xmlns:a="http://schemas.openxmlformats.org/drawingml/2006/main" xmlns:r="http://schemas.openxmlformats.org/officeDocument/2006/relationships" xmlns:p="http://schemas.openxmlformats.org/presentationml/2006/main">
  <p:cSld name="22_Blank">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5FEBB5-C298-4536-A28D-96BB862C96F1}" type="datetime1">
              <a:rPr lang="en-US" smtClean="0"/>
              <a:t>2/26/2017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92A50E9-E5F6-4F1F-91E8-37824CF40063}" type="slidenum">
              <a:rPr lang="en-US" smtClean="0"/>
              <a:t>‹#›</a:t>
            </a:fld>
            <a:endParaRPr lang="en-US"/>
          </a:p>
        </p:txBody>
      </p:sp>
      <p:cxnSp>
        <p:nvCxnSpPr>
          <p:cNvPr id="5" name="Straight Connector 4"/>
          <p:cNvCxnSpPr/>
          <p:nvPr/>
        </p:nvCxnSpPr>
        <p:spPr>
          <a:xfrm>
            <a:off x="885371" y="1593257"/>
            <a:ext cx="7344229" cy="0"/>
          </a:xfrm>
          <a:prstGeom prst="line">
            <a:avLst/>
          </a:prstGeom>
          <a:ln>
            <a:solidFill>
              <a:schemeClr val="accent4">
                <a:lumMod val="50000"/>
              </a:schemeClr>
            </a:solidFill>
          </a:ln>
        </p:spPr>
        <p:style>
          <a:lnRef idx="2">
            <a:schemeClr val="accent1"/>
          </a:lnRef>
          <a:fillRef idx="0">
            <a:schemeClr val="accent1"/>
          </a:fillRef>
          <a:effectRef idx="1">
            <a:schemeClr val="accent1"/>
          </a:effectRef>
          <a:fontRef idx="minor">
            <a:schemeClr val="tx1"/>
          </a:fontRef>
        </p:style>
      </p:cxnSp>
      <p:sp>
        <p:nvSpPr>
          <p:cNvPr id="6" name="Title 1"/>
          <p:cNvSpPr>
            <a:spLocks noGrp="1"/>
          </p:cNvSpPr>
          <p:nvPr>
            <p:ph type="title" idx="4294967295"/>
          </p:nvPr>
        </p:nvSpPr>
        <p:spPr>
          <a:xfrm>
            <a:off x="857251" y="750889"/>
            <a:ext cx="7391400" cy="860198"/>
          </a:xfrm>
        </p:spPr>
        <p:txBody>
          <a:bodyPr>
            <a:normAutofit/>
          </a:bodyPr>
          <a:lstStyle/>
          <a:p>
            <a:r>
              <a:rPr lang="en-US" sz="3200" b="1" smtClean="0">
                <a:solidFill>
                  <a:schemeClr val="accent1">
                    <a:lumMod val="75000"/>
                  </a:schemeClr>
                </a:solidFill>
              </a:rPr>
              <a:t>Click to edit Master title style</a:t>
            </a:r>
            <a:endParaRPr lang="en-US" sz="3200" b="1" dirty="0">
              <a:solidFill>
                <a:schemeClr val="accent1">
                  <a:lumMod val="75000"/>
                </a:schemeClr>
              </a:solidFill>
            </a:endParaRPr>
          </a:p>
        </p:txBody>
      </p:sp>
    </p:spTree>
    <p:extLst>
      <p:ext uri="{BB962C8B-B14F-4D97-AF65-F5344CB8AC3E}">
        <p14:creationId xmlns:p14="http://schemas.microsoft.com/office/powerpoint/2010/main" val="4226799503"/>
      </p:ext>
    </p:extLst>
  </p:cSld>
  <p:clrMapOvr>
    <a:masterClrMapping/>
  </p:clrMapOvr>
  <p:timing>
    <p:tnLst>
      <p:par>
        <p:cTn id="1" dur="indefinite" restart="never" nodeType="tmRoot"/>
      </p:par>
    </p:tnLst>
  </p:timing>
  <p:hf hdr="0" ftr="0" dt="0"/>
</p:sldLayout>
</file>

<file path=ppt/slideLayouts/slideLayout38.xml><?xml version="1.0" encoding="utf-8"?>
<p:sldLayout xmlns:a="http://schemas.openxmlformats.org/drawingml/2006/main" xmlns:r="http://schemas.openxmlformats.org/officeDocument/2006/relationships" xmlns:p="http://schemas.openxmlformats.org/presentationml/2006/main">
  <p:cSld name="23_Blank">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5FEBB5-C298-4536-A28D-96BB862C96F1}" type="datetime1">
              <a:rPr lang="en-US" smtClean="0"/>
              <a:t>2/26/2017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92A50E9-E5F6-4F1F-91E8-37824CF40063}" type="slidenum">
              <a:rPr lang="en-US" smtClean="0"/>
              <a:t>‹#›</a:t>
            </a:fld>
            <a:endParaRPr lang="en-US"/>
          </a:p>
        </p:txBody>
      </p:sp>
      <p:cxnSp>
        <p:nvCxnSpPr>
          <p:cNvPr id="5" name="Straight Connector 4"/>
          <p:cNvCxnSpPr/>
          <p:nvPr/>
        </p:nvCxnSpPr>
        <p:spPr>
          <a:xfrm>
            <a:off x="885371" y="1593257"/>
            <a:ext cx="7344229" cy="0"/>
          </a:xfrm>
          <a:prstGeom prst="line">
            <a:avLst/>
          </a:prstGeom>
          <a:ln>
            <a:solidFill>
              <a:schemeClr val="accent4">
                <a:lumMod val="50000"/>
              </a:schemeClr>
            </a:solidFill>
          </a:ln>
        </p:spPr>
        <p:style>
          <a:lnRef idx="2">
            <a:schemeClr val="accent1"/>
          </a:lnRef>
          <a:fillRef idx="0">
            <a:schemeClr val="accent1"/>
          </a:fillRef>
          <a:effectRef idx="1">
            <a:schemeClr val="accent1"/>
          </a:effectRef>
          <a:fontRef idx="minor">
            <a:schemeClr val="tx1"/>
          </a:fontRef>
        </p:style>
      </p:cxnSp>
      <p:sp>
        <p:nvSpPr>
          <p:cNvPr id="6" name="Title 1"/>
          <p:cNvSpPr>
            <a:spLocks noGrp="1"/>
          </p:cNvSpPr>
          <p:nvPr>
            <p:ph type="title" idx="4294967295"/>
          </p:nvPr>
        </p:nvSpPr>
        <p:spPr>
          <a:xfrm>
            <a:off x="857251" y="750889"/>
            <a:ext cx="7391400" cy="860198"/>
          </a:xfrm>
        </p:spPr>
        <p:txBody>
          <a:bodyPr>
            <a:normAutofit/>
          </a:bodyPr>
          <a:lstStyle/>
          <a:p>
            <a:r>
              <a:rPr lang="en-US" sz="3200" b="1" smtClean="0">
                <a:solidFill>
                  <a:schemeClr val="accent1">
                    <a:lumMod val="75000"/>
                  </a:schemeClr>
                </a:solidFill>
              </a:rPr>
              <a:t>Click to edit Master title style</a:t>
            </a:r>
            <a:endParaRPr lang="en-US" sz="3200" b="1" dirty="0">
              <a:solidFill>
                <a:schemeClr val="accent1">
                  <a:lumMod val="75000"/>
                </a:schemeClr>
              </a:solidFill>
            </a:endParaRPr>
          </a:p>
        </p:txBody>
      </p:sp>
    </p:spTree>
    <p:extLst>
      <p:ext uri="{BB962C8B-B14F-4D97-AF65-F5344CB8AC3E}">
        <p14:creationId xmlns:p14="http://schemas.microsoft.com/office/powerpoint/2010/main" val="4226799503"/>
      </p:ext>
    </p:extLst>
  </p:cSld>
  <p:clrMapOvr>
    <a:masterClrMapping/>
  </p:clrMapOvr>
  <p:timing>
    <p:tnLst>
      <p:par>
        <p:cTn id="1" dur="indefinite" restart="never" nodeType="tmRoot"/>
      </p:par>
    </p:tnLst>
  </p:timing>
  <p:hf hdr="0" ftr="0" dt="0"/>
</p:sldLayout>
</file>

<file path=ppt/slideLayouts/slideLayout39.xml><?xml version="1.0" encoding="utf-8"?>
<p:sldLayout xmlns:a="http://schemas.openxmlformats.org/drawingml/2006/main" xmlns:r="http://schemas.openxmlformats.org/officeDocument/2006/relationships" xmlns:p="http://schemas.openxmlformats.org/presentationml/2006/main">
  <p:cSld name="24_Blank">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5FEBB5-C298-4536-A28D-96BB862C96F1}" type="datetime1">
              <a:rPr lang="en-US" smtClean="0"/>
              <a:t>2/26/2017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92A50E9-E5F6-4F1F-91E8-37824CF40063}" type="slidenum">
              <a:rPr lang="en-US" smtClean="0"/>
              <a:t>‹#›</a:t>
            </a:fld>
            <a:endParaRPr lang="en-US"/>
          </a:p>
        </p:txBody>
      </p:sp>
      <p:cxnSp>
        <p:nvCxnSpPr>
          <p:cNvPr id="5" name="Straight Connector 4"/>
          <p:cNvCxnSpPr/>
          <p:nvPr/>
        </p:nvCxnSpPr>
        <p:spPr>
          <a:xfrm>
            <a:off x="885371" y="1593257"/>
            <a:ext cx="7344229" cy="0"/>
          </a:xfrm>
          <a:prstGeom prst="line">
            <a:avLst/>
          </a:prstGeom>
          <a:ln>
            <a:solidFill>
              <a:schemeClr val="accent4">
                <a:lumMod val="50000"/>
              </a:schemeClr>
            </a:solidFill>
          </a:ln>
        </p:spPr>
        <p:style>
          <a:lnRef idx="2">
            <a:schemeClr val="accent1"/>
          </a:lnRef>
          <a:fillRef idx="0">
            <a:schemeClr val="accent1"/>
          </a:fillRef>
          <a:effectRef idx="1">
            <a:schemeClr val="accent1"/>
          </a:effectRef>
          <a:fontRef idx="minor">
            <a:schemeClr val="tx1"/>
          </a:fontRef>
        </p:style>
      </p:cxnSp>
      <p:sp>
        <p:nvSpPr>
          <p:cNvPr id="6" name="Title 1"/>
          <p:cNvSpPr>
            <a:spLocks noGrp="1"/>
          </p:cNvSpPr>
          <p:nvPr>
            <p:ph type="title" idx="4294967295"/>
          </p:nvPr>
        </p:nvSpPr>
        <p:spPr>
          <a:xfrm>
            <a:off x="857251" y="750889"/>
            <a:ext cx="7391400" cy="860198"/>
          </a:xfrm>
        </p:spPr>
        <p:txBody>
          <a:bodyPr>
            <a:normAutofit/>
          </a:bodyPr>
          <a:lstStyle/>
          <a:p>
            <a:r>
              <a:rPr lang="en-US" sz="3200" b="1" smtClean="0">
                <a:solidFill>
                  <a:schemeClr val="accent1">
                    <a:lumMod val="75000"/>
                  </a:schemeClr>
                </a:solidFill>
              </a:rPr>
              <a:t>Click to edit Master title style</a:t>
            </a:r>
            <a:endParaRPr lang="en-US" sz="3200" b="1" dirty="0">
              <a:solidFill>
                <a:schemeClr val="accent1">
                  <a:lumMod val="75000"/>
                </a:schemeClr>
              </a:solidFill>
            </a:endParaRPr>
          </a:p>
        </p:txBody>
      </p:sp>
    </p:spTree>
    <p:extLst>
      <p:ext uri="{BB962C8B-B14F-4D97-AF65-F5344CB8AC3E}">
        <p14:creationId xmlns:p14="http://schemas.microsoft.com/office/powerpoint/2010/main" val="4226799503"/>
      </p:ext>
    </p:extLst>
  </p:cSld>
  <p:clrMapOvr>
    <a:masterClrMapping/>
  </p:clrMapOvr>
  <p:timing>
    <p:tnLst>
      <p:par>
        <p:cTn id="1" dur="indefinite" restart="never" nodeType="tmRoot"/>
      </p:par>
    </p:tnLst>
  </p:timing>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563482"/>
            <a:ext cx="6885726" cy="1362075"/>
          </a:xfrm>
        </p:spPr>
        <p:txBody>
          <a:bodyPr anchor="t"/>
          <a:lstStyle>
            <a:lvl1pPr algn="l">
              <a:defRPr sz="4000" b="1" cap="all" baseline="0"/>
            </a:lvl1pPr>
          </a:lstStyle>
          <a:p>
            <a:r>
              <a:rPr lang="en-US" dirty="0" smtClean="0"/>
              <a:t>Title page</a:t>
            </a:r>
            <a:endParaRPr lang="en-US" dirty="0"/>
          </a:p>
        </p:txBody>
      </p:sp>
      <p:sp>
        <p:nvSpPr>
          <p:cNvPr id="3" name="Text Placeholder 2"/>
          <p:cNvSpPr>
            <a:spLocks noGrp="1"/>
          </p:cNvSpPr>
          <p:nvPr>
            <p:ph type="body" idx="1" hasCustomPrompt="1"/>
          </p:nvPr>
        </p:nvSpPr>
        <p:spPr>
          <a:xfrm>
            <a:off x="445469" y="1925557"/>
            <a:ext cx="5976237" cy="719472"/>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Sub title</a:t>
            </a: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cSld name="25_Blank">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5FEBB5-C298-4536-A28D-96BB862C96F1}" type="datetime1">
              <a:rPr lang="en-US" smtClean="0"/>
              <a:t>2/26/2017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92A50E9-E5F6-4F1F-91E8-37824CF40063}" type="slidenum">
              <a:rPr lang="en-US" smtClean="0"/>
              <a:t>‹#›</a:t>
            </a:fld>
            <a:endParaRPr lang="en-US"/>
          </a:p>
        </p:txBody>
      </p:sp>
      <p:cxnSp>
        <p:nvCxnSpPr>
          <p:cNvPr id="5" name="Straight Connector 4"/>
          <p:cNvCxnSpPr/>
          <p:nvPr/>
        </p:nvCxnSpPr>
        <p:spPr>
          <a:xfrm>
            <a:off x="885371" y="1593257"/>
            <a:ext cx="7344229" cy="0"/>
          </a:xfrm>
          <a:prstGeom prst="line">
            <a:avLst/>
          </a:prstGeom>
          <a:ln>
            <a:solidFill>
              <a:schemeClr val="accent4">
                <a:lumMod val="50000"/>
              </a:schemeClr>
            </a:solidFill>
          </a:ln>
        </p:spPr>
        <p:style>
          <a:lnRef idx="2">
            <a:schemeClr val="accent1"/>
          </a:lnRef>
          <a:fillRef idx="0">
            <a:schemeClr val="accent1"/>
          </a:fillRef>
          <a:effectRef idx="1">
            <a:schemeClr val="accent1"/>
          </a:effectRef>
          <a:fontRef idx="minor">
            <a:schemeClr val="tx1"/>
          </a:fontRef>
        </p:style>
      </p:cxnSp>
      <p:sp>
        <p:nvSpPr>
          <p:cNvPr id="6" name="Title 1"/>
          <p:cNvSpPr>
            <a:spLocks noGrp="1"/>
          </p:cNvSpPr>
          <p:nvPr>
            <p:ph type="title" idx="4294967295"/>
          </p:nvPr>
        </p:nvSpPr>
        <p:spPr>
          <a:xfrm>
            <a:off x="857251" y="750889"/>
            <a:ext cx="7391400" cy="860198"/>
          </a:xfrm>
        </p:spPr>
        <p:txBody>
          <a:bodyPr>
            <a:normAutofit/>
          </a:bodyPr>
          <a:lstStyle/>
          <a:p>
            <a:r>
              <a:rPr lang="en-US" sz="3200" b="1" smtClean="0">
                <a:solidFill>
                  <a:schemeClr val="accent1">
                    <a:lumMod val="75000"/>
                  </a:schemeClr>
                </a:solidFill>
              </a:rPr>
              <a:t>Click to edit Master title style</a:t>
            </a:r>
            <a:endParaRPr lang="en-US" sz="3200" b="1" dirty="0">
              <a:solidFill>
                <a:schemeClr val="accent1">
                  <a:lumMod val="75000"/>
                </a:schemeClr>
              </a:solidFill>
            </a:endParaRPr>
          </a:p>
        </p:txBody>
      </p:sp>
    </p:spTree>
    <p:extLst>
      <p:ext uri="{BB962C8B-B14F-4D97-AF65-F5344CB8AC3E}">
        <p14:creationId xmlns:p14="http://schemas.microsoft.com/office/powerpoint/2010/main" val="4226799503"/>
      </p:ext>
    </p:extLst>
  </p:cSld>
  <p:clrMapOvr>
    <a:masterClrMapping/>
  </p:clrMapOvr>
  <p:timing>
    <p:tnLst>
      <p:par>
        <p:cTn id="1" dur="indefinite" restart="never" nodeType="tmRoot"/>
      </p:par>
    </p:tnLst>
  </p:timing>
  <p:hf hdr="0" ftr="0" dt="0"/>
</p:sldLayout>
</file>

<file path=ppt/slideLayouts/slideLayout41.xml><?xml version="1.0" encoding="utf-8"?>
<p:sldLayout xmlns:a="http://schemas.openxmlformats.org/drawingml/2006/main" xmlns:r="http://schemas.openxmlformats.org/officeDocument/2006/relationships" xmlns:p="http://schemas.openxmlformats.org/presentationml/2006/main">
  <p:cSld name="26_Blank">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5FEBB5-C298-4536-A28D-96BB862C96F1}" type="datetime1">
              <a:rPr lang="en-US" smtClean="0"/>
              <a:t>2/26/2017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92A50E9-E5F6-4F1F-91E8-37824CF40063}" type="slidenum">
              <a:rPr lang="en-US" smtClean="0"/>
              <a:t>‹#›</a:t>
            </a:fld>
            <a:endParaRPr lang="en-US"/>
          </a:p>
        </p:txBody>
      </p:sp>
      <p:cxnSp>
        <p:nvCxnSpPr>
          <p:cNvPr id="5" name="Straight Connector 4"/>
          <p:cNvCxnSpPr/>
          <p:nvPr/>
        </p:nvCxnSpPr>
        <p:spPr>
          <a:xfrm>
            <a:off x="885371" y="1593257"/>
            <a:ext cx="7344229" cy="0"/>
          </a:xfrm>
          <a:prstGeom prst="line">
            <a:avLst/>
          </a:prstGeom>
          <a:ln>
            <a:solidFill>
              <a:schemeClr val="accent4">
                <a:lumMod val="50000"/>
              </a:schemeClr>
            </a:solidFill>
          </a:ln>
        </p:spPr>
        <p:style>
          <a:lnRef idx="2">
            <a:schemeClr val="accent1"/>
          </a:lnRef>
          <a:fillRef idx="0">
            <a:schemeClr val="accent1"/>
          </a:fillRef>
          <a:effectRef idx="1">
            <a:schemeClr val="accent1"/>
          </a:effectRef>
          <a:fontRef idx="minor">
            <a:schemeClr val="tx1"/>
          </a:fontRef>
        </p:style>
      </p:cxnSp>
      <p:sp>
        <p:nvSpPr>
          <p:cNvPr id="6" name="Title 1"/>
          <p:cNvSpPr>
            <a:spLocks noGrp="1"/>
          </p:cNvSpPr>
          <p:nvPr>
            <p:ph type="title" idx="4294967295"/>
          </p:nvPr>
        </p:nvSpPr>
        <p:spPr>
          <a:xfrm>
            <a:off x="857251" y="750889"/>
            <a:ext cx="7391400" cy="860198"/>
          </a:xfrm>
        </p:spPr>
        <p:txBody>
          <a:bodyPr>
            <a:normAutofit/>
          </a:bodyPr>
          <a:lstStyle/>
          <a:p>
            <a:r>
              <a:rPr lang="en-US" sz="3200" b="1" smtClean="0">
                <a:solidFill>
                  <a:schemeClr val="accent1">
                    <a:lumMod val="75000"/>
                  </a:schemeClr>
                </a:solidFill>
              </a:rPr>
              <a:t>Click to edit Master title style</a:t>
            </a:r>
            <a:endParaRPr lang="en-US" sz="3200" b="1" dirty="0">
              <a:solidFill>
                <a:schemeClr val="accent1">
                  <a:lumMod val="75000"/>
                </a:schemeClr>
              </a:solidFill>
            </a:endParaRPr>
          </a:p>
        </p:txBody>
      </p:sp>
    </p:spTree>
    <p:extLst>
      <p:ext uri="{BB962C8B-B14F-4D97-AF65-F5344CB8AC3E}">
        <p14:creationId xmlns:p14="http://schemas.microsoft.com/office/powerpoint/2010/main" val="4225496004"/>
      </p:ext>
    </p:extLst>
  </p:cSld>
  <p:clrMapOvr>
    <a:masterClrMapping/>
  </p:clrMapOvr>
  <p:timing>
    <p:tnLst>
      <p:par>
        <p:cTn id="1" dur="indefinite" restart="never" nodeType="tmRoot"/>
      </p:par>
    </p:tnLst>
  </p:timing>
  <p:hf hdr="0" ftr="0" dt="0"/>
</p:sldLayout>
</file>

<file path=ppt/slideLayouts/slideLayout42.xml><?xml version="1.0" encoding="utf-8"?>
<p:sldLayout xmlns:a="http://schemas.openxmlformats.org/drawingml/2006/main" xmlns:r="http://schemas.openxmlformats.org/officeDocument/2006/relationships" xmlns:p="http://schemas.openxmlformats.org/presentationml/2006/main">
  <p:cSld name="27_Blank">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5FEBB5-C298-4536-A28D-96BB862C96F1}" type="datetime1">
              <a:rPr lang="en-US" smtClean="0"/>
              <a:t>2/26/2017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92A50E9-E5F6-4F1F-91E8-37824CF40063}" type="slidenum">
              <a:rPr lang="en-US" smtClean="0"/>
              <a:t>‹#›</a:t>
            </a:fld>
            <a:endParaRPr lang="en-US"/>
          </a:p>
        </p:txBody>
      </p:sp>
      <p:cxnSp>
        <p:nvCxnSpPr>
          <p:cNvPr id="5" name="Straight Connector 4"/>
          <p:cNvCxnSpPr/>
          <p:nvPr/>
        </p:nvCxnSpPr>
        <p:spPr>
          <a:xfrm>
            <a:off x="885371" y="1593257"/>
            <a:ext cx="7344229" cy="0"/>
          </a:xfrm>
          <a:prstGeom prst="line">
            <a:avLst/>
          </a:prstGeom>
          <a:ln>
            <a:solidFill>
              <a:schemeClr val="accent4">
                <a:lumMod val="50000"/>
              </a:schemeClr>
            </a:solidFill>
          </a:ln>
        </p:spPr>
        <p:style>
          <a:lnRef idx="2">
            <a:schemeClr val="accent1"/>
          </a:lnRef>
          <a:fillRef idx="0">
            <a:schemeClr val="accent1"/>
          </a:fillRef>
          <a:effectRef idx="1">
            <a:schemeClr val="accent1"/>
          </a:effectRef>
          <a:fontRef idx="minor">
            <a:schemeClr val="tx1"/>
          </a:fontRef>
        </p:style>
      </p:cxnSp>
      <p:sp>
        <p:nvSpPr>
          <p:cNvPr id="6" name="Title 1"/>
          <p:cNvSpPr>
            <a:spLocks noGrp="1"/>
          </p:cNvSpPr>
          <p:nvPr>
            <p:ph type="title" idx="4294967295"/>
          </p:nvPr>
        </p:nvSpPr>
        <p:spPr>
          <a:xfrm>
            <a:off x="857251" y="750889"/>
            <a:ext cx="7391400" cy="860198"/>
          </a:xfrm>
        </p:spPr>
        <p:txBody>
          <a:bodyPr>
            <a:normAutofit/>
          </a:bodyPr>
          <a:lstStyle/>
          <a:p>
            <a:r>
              <a:rPr lang="en-US" sz="3200" b="1" smtClean="0">
                <a:solidFill>
                  <a:schemeClr val="accent1">
                    <a:lumMod val="75000"/>
                  </a:schemeClr>
                </a:solidFill>
              </a:rPr>
              <a:t>Click to edit Master title style</a:t>
            </a:r>
            <a:endParaRPr lang="en-US" sz="3200" b="1" dirty="0">
              <a:solidFill>
                <a:schemeClr val="accent1">
                  <a:lumMod val="75000"/>
                </a:schemeClr>
              </a:solidFill>
            </a:endParaRPr>
          </a:p>
        </p:txBody>
      </p:sp>
    </p:spTree>
    <p:extLst>
      <p:ext uri="{BB962C8B-B14F-4D97-AF65-F5344CB8AC3E}">
        <p14:creationId xmlns:p14="http://schemas.microsoft.com/office/powerpoint/2010/main" val="4225496004"/>
      </p:ext>
    </p:extLst>
  </p:cSld>
  <p:clrMapOvr>
    <a:masterClrMapping/>
  </p:clrMapOvr>
  <p:timing>
    <p:tnLst>
      <p:par>
        <p:cTn id="1" dur="indefinite" restart="never" nodeType="tmRoot"/>
      </p:par>
    </p:tnLst>
  </p:timing>
  <p:hf hdr="0" ftr="0" dt="0"/>
</p:sldLayout>
</file>

<file path=ppt/slideLayouts/slideLayout43.xml><?xml version="1.0" encoding="utf-8"?>
<p:sldLayout xmlns:a="http://schemas.openxmlformats.org/drawingml/2006/main" xmlns:r="http://schemas.openxmlformats.org/officeDocument/2006/relationships" xmlns:p="http://schemas.openxmlformats.org/presentationml/2006/main">
  <p:cSld name="28_Blank">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5FEBB5-C298-4536-A28D-96BB862C96F1}" type="datetime1">
              <a:rPr lang="en-US" smtClean="0"/>
              <a:t>2/26/2017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92A50E9-E5F6-4F1F-91E8-37824CF40063}" type="slidenum">
              <a:rPr lang="en-US" smtClean="0"/>
              <a:t>‹#›</a:t>
            </a:fld>
            <a:endParaRPr lang="en-US"/>
          </a:p>
        </p:txBody>
      </p:sp>
      <p:cxnSp>
        <p:nvCxnSpPr>
          <p:cNvPr id="5" name="Straight Connector 4"/>
          <p:cNvCxnSpPr/>
          <p:nvPr/>
        </p:nvCxnSpPr>
        <p:spPr>
          <a:xfrm>
            <a:off x="885371" y="1593257"/>
            <a:ext cx="7344229" cy="0"/>
          </a:xfrm>
          <a:prstGeom prst="line">
            <a:avLst/>
          </a:prstGeom>
          <a:ln>
            <a:solidFill>
              <a:schemeClr val="accent4">
                <a:lumMod val="50000"/>
              </a:schemeClr>
            </a:solidFill>
          </a:ln>
        </p:spPr>
        <p:style>
          <a:lnRef idx="2">
            <a:schemeClr val="accent1"/>
          </a:lnRef>
          <a:fillRef idx="0">
            <a:schemeClr val="accent1"/>
          </a:fillRef>
          <a:effectRef idx="1">
            <a:schemeClr val="accent1"/>
          </a:effectRef>
          <a:fontRef idx="minor">
            <a:schemeClr val="tx1"/>
          </a:fontRef>
        </p:style>
      </p:cxnSp>
      <p:sp>
        <p:nvSpPr>
          <p:cNvPr id="6" name="Title 1"/>
          <p:cNvSpPr>
            <a:spLocks noGrp="1"/>
          </p:cNvSpPr>
          <p:nvPr>
            <p:ph type="title" idx="4294967295"/>
          </p:nvPr>
        </p:nvSpPr>
        <p:spPr>
          <a:xfrm>
            <a:off x="857251" y="750889"/>
            <a:ext cx="7391400" cy="860198"/>
          </a:xfrm>
        </p:spPr>
        <p:txBody>
          <a:bodyPr>
            <a:normAutofit/>
          </a:bodyPr>
          <a:lstStyle/>
          <a:p>
            <a:r>
              <a:rPr lang="en-US" sz="3200" b="1" smtClean="0">
                <a:solidFill>
                  <a:schemeClr val="accent1">
                    <a:lumMod val="75000"/>
                  </a:schemeClr>
                </a:solidFill>
              </a:rPr>
              <a:t>Click to edit Master title style</a:t>
            </a:r>
            <a:endParaRPr lang="en-US" sz="3200" b="1" dirty="0">
              <a:solidFill>
                <a:schemeClr val="accent1">
                  <a:lumMod val="75000"/>
                </a:schemeClr>
              </a:solidFill>
            </a:endParaRPr>
          </a:p>
        </p:txBody>
      </p:sp>
    </p:spTree>
    <p:extLst>
      <p:ext uri="{BB962C8B-B14F-4D97-AF65-F5344CB8AC3E}">
        <p14:creationId xmlns:p14="http://schemas.microsoft.com/office/powerpoint/2010/main" val="4225496004"/>
      </p:ext>
    </p:extLst>
  </p:cSld>
  <p:clrMapOvr>
    <a:masterClrMapping/>
  </p:clrMapOvr>
  <p:timing>
    <p:tnLst>
      <p:par>
        <p:cTn id="1" dur="indefinite" restart="never" nodeType="tmRoot"/>
      </p:par>
    </p:tnLst>
  </p:timing>
  <p:hf hdr="0" ftr="0" dt="0"/>
</p:sldLayout>
</file>

<file path=ppt/slideLayouts/slideLayout44.xml><?xml version="1.0" encoding="utf-8"?>
<p:sldLayout xmlns:a="http://schemas.openxmlformats.org/drawingml/2006/main" xmlns:r="http://schemas.openxmlformats.org/officeDocument/2006/relationships" xmlns:p="http://schemas.openxmlformats.org/presentationml/2006/main">
  <p:cSld name="30_Blank">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5FEBB5-C298-4536-A28D-96BB862C96F1}" type="datetime1">
              <a:rPr lang="en-US" smtClean="0"/>
              <a:t>2/26/2017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92A50E9-E5F6-4F1F-91E8-37824CF40063}" type="slidenum">
              <a:rPr lang="en-US" smtClean="0"/>
              <a:t>‹#›</a:t>
            </a:fld>
            <a:endParaRPr lang="en-US"/>
          </a:p>
        </p:txBody>
      </p:sp>
      <p:cxnSp>
        <p:nvCxnSpPr>
          <p:cNvPr id="5" name="Straight Connector 4"/>
          <p:cNvCxnSpPr/>
          <p:nvPr/>
        </p:nvCxnSpPr>
        <p:spPr>
          <a:xfrm>
            <a:off x="885371" y="1593257"/>
            <a:ext cx="7344229" cy="0"/>
          </a:xfrm>
          <a:prstGeom prst="line">
            <a:avLst/>
          </a:prstGeom>
          <a:ln>
            <a:solidFill>
              <a:schemeClr val="accent4">
                <a:lumMod val="50000"/>
              </a:schemeClr>
            </a:solidFill>
          </a:ln>
        </p:spPr>
        <p:style>
          <a:lnRef idx="2">
            <a:schemeClr val="accent1"/>
          </a:lnRef>
          <a:fillRef idx="0">
            <a:schemeClr val="accent1"/>
          </a:fillRef>
          <a:effectRef idx="1">
            <a:schemeClr val="accent1"/>
          </a:effectRef>
          <a:fontRef idx="minor">
            <a:schemeClr val="tx1"/>
          </a:fontRef>
        </p:style>
      </p:cxnSp>
      <p:sp>
        <p:nvSpPr>
          <p:cNvPr id="6" name="Title 1"/>
          <p:cNvSpPr>
            <a:spLocks noGrp="1"/>
          </p:cNvSpPr>
          <p:nvPr>
            <p:ph type="title" idx="4294967295"/>
          </p:nvPr>
        </p:nvSpPr>
        <p:spPr>
          <a:xfrm>
            <a:off x="857251" y="750889"/>
            <a:ext cx="7391400" cy="860198"/>
          </a:xfrm>
        </p:spPr>
        <p:txBody>
          <a:bodyPr>
            <a:normAutofit/>
          </a:bodyPr>
          <a:lstStyle/>
          <a:p>
            <a:r>
              <a:rPr lang="en-US" sz="3200" b="1" smtClean="0">
                <a:solidFill>
                  <a:schemeClr val="accent1">
                    <a:lumMod val="75000"/>
                  </a:schemeClr>
                </a:solidFill>
              </a:rPr>
              <a:t>Click to edit Master title style</a:t>
            </a:r>
            <a:endParaRPr lang="en-US" sz="3200" b="1" dirty="0">
              <a:solidFill>
                <a:schemeClr val="accent1">
                  <a:lumMod val="75000"/>
                </a:schemeClr>
              </a:solidFill>
            </a:endParaRPr>
          </a:p>
        </p:txBody>
      </p:sp>
    </p:spTree>
    <p:extLst>
      <p:ext uri="{BB962C8B-B14F-4D97-AF65-F5344CB8AC3E}">
        <p14:creationId xmlns:p14="http://schemas.microsoft.com/office/powerpoint/2010/main" val="4225496004"/>
      </p:ext>
    </p:extLst>
  </p:cSld>
  <p:clrMapOvr>
    <a:masterClrMapping/>
  </p:clrMapOvr>
  <p:timing>
    <p:tnLst>
      <p:par>
        <p:cTn id="1" dur="indefinite" restart="never" nodeType="tmRoot"/>
      </p:par>
    </p:tnLst>
  </p:timing>
  <p:hf hdr="0" ftr="0" dt="0"/>
</p:sldLayout>
</file>

<file path=ppt/slideLayouts/slideLayout45.xml><?xml version="1.0" encoding="utf-8"?>
<p:sldLayout xmlns:a="http://schemas.openxmlformats.org/drawingml/2006/main" xmlns:r="http://schemas.openxmlformats.org/officeDocument/2006/relationships" xmlns:p="http://schemas.openxmlformats.org/presentationml/2006/main">
  <p:cSld name="21_Blank">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5FEBB5-C298-4536-A28D-96BB862C96F1}" type="datetime1">
              <a:rPr lang="en-US" smtClean="0"/>
              <a:t>2/26/2017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92A50E9-E5F6-4F1F-91E8-37824CF40063}" type="slidenum">
              <a:rPr lang="en-US" smtClean="0"/>
              <a:t>‹#›</a:t>
            </a:fld>
            <a:endParaRPr lang="en-US"/>
          </a:p>
        </p:txBody>
      </p:sp>
      <p:cxnSp>
        <p:nvCxnSpPr>
          <p:cNvPr id="5" name="Straight Connector 4"/>
          <p:cNvCxnSpPr/>
          <p:nvPr/>
        </p:nvCxnSpPr>
        <p:spPr>
          <a:xfrm>
            <a:off x="885371" y="1593257"/>
            <a:ext cx="7344229" cy="0"/>
          </a:xfrm>
          <a:prstGeom prst="line">
            <a:avLst/>
          </a:prstGeom>
          <a:ln>
            <a:solidFill>
              <a:schemeClr val="accent4">
                <a:lumMod val="50000"/>
              </a:schemeClr>
            </a:solidFill>
          </a:ln>
        </p:spPr>
        <p:style>
          <a:lnRef idx="2">
            <a:schemeClr val="accent1"/>
          </a:lnRef>
          <a:fillRef idx="0">
            <a:schemeClr val="accent1"/>
          </a:fillRef>
          <a:effectRef idx="1">
            <a:schemeClr val="accent1"/>
          </a:effectRef>
          <a:fontRef idx="minor">
            <a:schemeClr val="tx1"/>
          </a:fontRef>
        </p:style>
      </p:cxnSp>
      <p:sp>
        <p:nvSpPr>
          <p:cNvPr id="6" name="Title 1"/>
          <p:cNvSpPr>
            <a:spLocks noGrp="1"/>
          </p:cNvSpPr>
          <p:nvPr>
            <p:ph type="title" idx="4294967295"/>
          </p:nvPr>
        </p:nvSpPr>
        <p:spPr>
          <a:xfrm>
            <a:off x="857251" y="750889"/>
            <a:ext cx="7391400" cy="860198"/>
          </a:xfrm>
        </p:spPr>
        <p:txBody>
          <a:bodyPr>
            <a:normAutofit/>
          </a:bodyPr>
          <a:lstStyle/>
          <a:p>
            <a:r>
              <a:rPr lang="en-US" sz="3200" b="1" smtClean="0">
                <a:solidFill>
                  <a:schemeClr val="accent1">
                    <a:lumMod val="75000"/>
                  </a:schemeClr>
                </a:solidFill>
              </a:rPr>
              <a:t>Click to edit Master title style</a:t>
            </a:r>
            <a:endParaRPr lang="en-US" sz="3200" b="1" dirty="0">
              <a:solidFill>
                <a:schemeClr val="accent1">
                  <a:lumMod val="75000"/>
                </a:schemeClr>
              </a:solidFill>
            </a:endParaRPr>
          </a:p>
        </p:txBody>
      </p:sp>
    </p:spTree>
    <p:extLst>
      <p:ext uri="{BB962C8B-B14F-4D97-AF65-F5344CB8AC3E}">
        <p14:creationId xmlns:p14="http://schemas.microsoft.com/office/powerpoint/2010/main" val="3738834963"/>
      </p:ext>
    </p:extLst>
  </p:cSld>
  <p:clrMapOvr>
    <a:masterClrMapping/>
  </p:clrMapOvr>
  <p:timing>
    <p:tnLst>
      <p:par>
        <p:cTn id="1" dur="indefinite" restart="never" nodeType="tmRoot"/>
      </p:par>
    </p:tnLst>
  </p:timing>
  <p:hf hdr="0" ftr="0" dt="0"/>
</p:sldLayout>
</file>

<file path=ppt/slideLayouts/slideLayout46.xml><?xml version="1.0" encoding="utf-8"?>
<p:sldLayout xmlns:a="http://schemas.openxmlformats.org/drawingml/2006/main" xmlns:r="http://schemas.openxmlformats.org/officeDocument/2006/relationships" xmlns:p="http://schemas.openxmlformats.org/presentationml/2006/main">
  <p:cSld name="29_Blank">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5FEBB5-C298-4536-A28D-96BB862C96F1}" type="datetime1">
              <a:rPr lang="en-US" smtClean="0"/>
              <a:t>2/26/2017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92A50E9-E5F6-4F1F-91E8-37824CF40063}" type="slidenum">
              <a:rPr lang="en-US" smtClean="0"/>
              <a:t>‹#›</a:t>
            </a:fld>
            <a:endParaRPr lang="en-US"/>
          </a:p>
        </p:txBody>
      </p:sp>
      <p:cxnSp>
        <p:nvCxnSpPr>
          <p:cNvPr id="5" name="Straight Connector 4"/>
          <p:cNvCxnSpPr/>
          <p:nvPr/>
        </p:nvCxnSpPr>
        <p:spPr>
          <a:xfrm>
            <a:off x="885371" y="1593257"/>
            <a:ext cx="7344229" cy="0"/>
          </a:xfrm>
          <a:prstGeom prst="line">
            <a:avLst/>
          </a:prstGeom>
          <a:ln>
            <a:solidFill>
              <a:schemeClr val="accent4">
                <a:lumMod val="50000"/>
              </a:schemeClr>
            </a:solidFill>
          </a:ln>
        </p:spPr>
        <p:style>
          <a:lnRef idx="2">
            <a:schemeClr val="accent1"/>
          </a:lnRef>
          <a:fillRef idx="0">
            <a:schemeClr val="accent1"/>
          </a:fillRef>
          <a:effectRef idx="1">
            <a:schemeClr val="accent1"/>
          </a:effectRef>
          <a:fontRef idx="minor">
            <a:schemeClr val="tx1"/>
          </a:fontRef>
        </p:style>
      </p:cxnSp>
      <p:sp>
        <p:nvSpPr>
          <p:cNvPr id="6" name="Title 1"/>
          <p:cNvSpPr>
            <a:spLocks noGrp="1"/>
          </p:cNvSpPr>
          <p:nvPr>
            <p:ph type="title" idx="4294967295"/>
          </p:nvPr>
        </p:nvSpPr>
        <p:spPr>
          <a:xfrm>
            <a:off x="857251" y="750889"/>
            <a:ext cx="7391400" cy="860198"/>
          </a:xfrm>
        </p:spPr>
        <p:txBody>
          <a:bodyPr>
            <a:normAutofit/>
          </a:bodyPr>
          <a:lstStyle/>
          <a:p>
            <a:r>
              <a:rPr lang="en-US" sz="3200" b="1" smtClean="0">
                <a:solidFill>
                  <a:schemeClr val="accent1">
                    <a:lumMod val="75000"/>
                  </a:schemeClr>
                </a:solidFill>
              </a:rPr>
              <a:t>Click to edit Master title style</a:t>
            </a:r>
            <a:endParaRPr lang="en-US" sz="3200" b="1" dirty="0">
              <a:solidFill>
                <a:schemeClr val="accent1">
                  <a:lumMod val="75000"/>
                </a:schemeClr>
              </a:solidFill>
            </a:endParaRPr>
          </a:p>
        </p:txBody>
      </p:sp>
    </p:spTree>
    <p:extLst>
      <p:ext uri="{BB962C8B-B14F-4D97-AF65-F5344CB8AC3E}">
        <p14:creationId xmlns:p14="http://schemas.microsoft.com/office/powerpoint/2010/main" val="911928057"/>
      </p:ext>
    </p:extLst>
  </p:cSld>
  <p:clrMapOvr>
    <a:masterClrMapping/>
  </p:clrMapOvr>
  <p:timing>
    <p:tnLst>
      <p:par>
        <p:cTn id="1" dur="indefinite" restart="never" nodeType="tmRoot"/>
      </p:par>
    </p:tnLst>
  </p:timing>
  <p:hf hdr="0" ftr="0" dt="0"/>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32_Blank">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115AFEB-13BF-4DD9-8815-2E1274B098B6}" type="datetime1">
              <a:rPr lang="en-US" smtClean="0"/>
              <a:pPr/>
              <a:t>2/26/2017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8DB4E7A-C1B1-C24D-81B4-E5D54657DD52}" type="slidenum">
              <a:rPr lang="en-US" smtClean="0"/>
              <a:pPr/>
              <a:t>‹#›</a:t>
            </a:fld>
            <a:endParaRPr lang="en-US"/>
          </a:p>
        </p:txBody>
      </p:sp>
      <p:cxnSp>
        <p:nvCxnSpPr>
          <p:cNvPr id="5" name="Straight Connector 4"/>
          <p:cNvCxnSpPr/>
          <p:nvPr userDrawn="1"/>
        </p:nvCxnSpPr>
        <p:spPr>
          <a:xfrm>
            <a:off x="885371" y="1593257"/>
            <a:ext cx="7344229" cy="0"/>
          </a:xfrm>
          <a:prstGeom prst="line">
            <a:avLst/>
          </a:prstGeom>
          <a:ln>
            <a:solidFill>
              <a:schemeClr val="accent4">
                <a:lumMod val="50000"/>
              </a:schemeClr>
            </a:solidFill>
          </a:ln>
        </p:spPr>
        <p:style>
          <a:lnRef idx="2">
            <a:schemeClr val="accent1"/>
          </a:lnRef>
          <a:fillRef idx="0">
            <a:schemeClr val="accent1"/>
          </a:fillRef>
          <a:effectRef idx="1">
            <a:schemeClr val="accent1"/>
          </a:effectRef>
          <a:fontRef idx="minor">
            <a:schemeClr val="tx1"/>
          </a:fontRef>
        </p:style>
      </p:cxnSp>
      <p:sp>
        <p:nvSpPr>
          <p:cNvPr id="6" name="Title 1"/>
          <p:cNvSpPr>
            <a:spLocks noGrp="1"/>
          </p:cNvSpPr>
          <p:nvPr>
            <p:ph type="title" idx="4294967295"/>
          </p:nvPr>
        </p:nvSpPr>
        <p:spPr>
          <a:xfrm>
            <a:off x="857251" y="750889"/>
            <a:ext cx="7391400" cy="860198"/>
          </a:xfrm>
        </p:spPr>
        <p:txBody>
          <a:bodyPr>
            <a:normAutofit/>
          </a:bodyPr>
          <a:lstStyle/>
          <a:p>
            <a:endParaRPr lang="en-US" sz="3200" b="1" dirty="0">
              <a:solidFill>
                <a:schemeClr val="accent1">
                  <a:lumMod val="75000"/>
                </a:schemeClr>
              </a:solidFill>
            </a:endParaRPr>
          </a:p>
        </p:txBody>
      </p:sp>
    </p:spTree>
    <p:extLst>
      <p:ext uri="{BB962C8B-B14F-4D97-AF65-F5344CB8AC3E}">
        <p14:creationId xmlns:p14="http://schemas.microsoft.com/office/powerpoint/2010/main" val="3127818658"/>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1_Section Header">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563482"/>
            <a:ext cx="6885726" cy="1362075"/>
          </a:xfrm>
        </p:spPr>
        <p:txBody>
          <a:bodyPr anchor="t"/>
          <a:lstStyle>
            <a:lvl1pPr algn="l">
              <a:defRPr sz="4000" b="1" cap="all" baseline="0"/>
            </a:lvl1pPr>
          </a:lstStyle>
          <a:p>
            <a:r>
              <a:rPr lang="en-US" dirty="0" smtClean="0"/>
              <a:t>Title page</a:t>
            </a:r>
            <a:endParaRPr lang="en-US" dirty="0"/>
          </a:p>
        </p:txBody>
      </p:sp>
      <p:sp>
        <p:nvSpPr>
          <p:cNvPr id="3" name="Text Placeholder 2"/>
          <p:cNvSpPr>
            <a:spLocks noGrp="1"/>
          </p:cNvSpPr>
          <p:nvPr>
            <p:ph type="body" idx="1" hasCustomPrompt="1"/>
          </p:nvPr>
        </p:nvSpPr>
        <p:spPr>
          <a:xfrm>
            <a:off x="445469" y="1925557"/>
            <a:ext cx="5976237" cy="719472"/>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Sub title</a:t>
            </a:r>
          </a:p>
        </p:txBody>
      </p:sp>
    </p:spTree>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2_Section Header">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08874" y="563482"/>
            <a:ext cx="5460934" cy="1362075"/>
          </a:xfrm>
        </p:spPr>
        <p:txBody>
          <a:bodyPr anchor="t"/>
          <a:lstStyle>
            <a:lvl1pPr algn="l">
              <a:defRPr sz="4000" b="1" cap="all" baseline="0"/>
            </a:lvl1pPr>
          </a:lstStyle>
          <a:p>
            <a:r>
              <a:rPr lang="en-US" dirty="0" smtClean="0"/>
              <a:t>Title page</a:t>
            </a:r>
            <a:endParaRPr lang="en-US" dirty="0"/>
          </a:p>
        </p:txBody>
      </p:sp>
      <p:sp>
        <p:nvSpPr>
          <p:cNvPr id="3" name="Text Placeholder 2"/>
          <p:cNvSpPr>
            <a:spLocks noGrp="1"/>
          </p:cNvSpPr>
          <p:nvPr>
            <p:ph type="body" idx="1" hasCustomPrompt="1"/>
          </p:nvPr>
        </p:nvSpPr>
        <p:spPr>
          <a:xfrm>
            <a:off x="3497143" y="1925557"/>
            <a:ext cx="5472665" cy="719472"/>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Sub title</a:t>
            </a:r>
          </a:p>
        </p:txBody>
      </p:sp>
    </p:spTree>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3_Section Header">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08874" y="563482"/>
            <a:ext cx="5460934" cy="1362075"/>
          </a:xfrm>
        </p:spPr>
        <p:txBody>
          <a:bodyPr anchor="t"/>
          <a:lstStyle>
            <a:lvl1pPr algn="l">
              <a:defRPr sz="4000" b="1" cap="all" baseline="0"/>
            </a:lvl1pPr>
          </a:lstStyle>
          <a:p>
            <a:r>
              <a:rPr lang="en-US" dirty="0" smtClean="0"/>
              <a:t>Title page</a:t>
            </a:r>
            <a:endParaRPr lang="en-US" dirty="0"/>
          </a:p>
        </p:txBody>
      </p:sp>
      <p:sp>
        <p:nvSpPr>
          <p:cNvPr id="3" name="Text Placeholder 2"/>
          <p:cNvSpPr>
            <a:spLocks noGrp="1"/>
          </p:cNvSpPr>
          <p:nvPr>
            <p:ph type="body" idx="1" hasCustomPrompt="1"/>
          </p:nvPr>
        </p:nvSpPr>
        <p:spPr>
          <a:xfrm>
            <a:off x="3497143" y="1925557"/>
            <a:ext cx="5472665" cy="719472"/>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Sub title</a:t>
            </a:r>
          </a:p>
        </p:txBody>
      </p:sp>
    </p:spTree>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46EFDE5-F166-405C-A8AD-EE42EAC31CFF}" type="datetime1">
              <a:rPr lang="en-US" smtClean="0"/>
              <a:t>2/26/2017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92A50E9-E5F6-4F1F-91E8-37824CF40063}"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Comparison">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F5EE8BEC-6F4E-4AE3-BDA7-AA726C558205}" type="datetime1">
              <a:rPr lang="en-US" smtClean="0"/>
              <a:t>2/26/2017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92A50E9-E5F6-4F1F-91E8-37824CF40063}"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image" Target="../media/image2.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theme" Target="../theme/theme1.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49"/>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471406"/>
            <a:ext cx="8229600" cy="114300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000">
                <a:solidFill>
                  <a:schemeClr val="accent6"/>
                </a:solidFill>
              </a:defRPr>
            </a:lvl1pPr>
          </a:lstStyle>
          <a:p>
            <a:fld id="{815FEBB5-C298-4536-A28D-96BB862C96F1}" type="datetime1">
              <a:rPr lang="en-US" smtClean="0"/>
              <a:t>2/26/2017</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000">
                <a:solidFill>
                  <a:schemeClr val="accent6"/>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000">
                <a:solidFill>
                  <a:schemeClr val="accent6"/>
                </a:solidFill>
              </a:defRPr>
            </a:lvl1pPr>
          </a:lstStyle>
          <a:p>
            <a:fld id="{B92A50E9-E5F6-4F1F-91E8-37824CF40063}" type="slidenum">
              <a:rPr lang="en-US" smtClean="0"/>
              <a:t>‹#›</a:t>
            </a:fld>
            <a:endParaRPr lang="en-US"/>
          </a:p>
        </p:txBody>
      </p:sp>
      <p:pic>
        <p:nvPicPr>
          <p:cNvPr id="138242" name="Picture 2"/>
          <p:cNvPicPr>
            <a:picLocks noChangeAspect="1" noChangeArrowheads="1"/>
          </p:cNvPicPr>
          <p:nvPr/>
        </p:nvPicPr>
        <p:blipFill>
          <a:blip r:embed="rId50"/>
          <a:srcRect/>
          <a:stretch>
            <a:fillRect/>
          </a:stretch>
        </p:blipFill>
        <p:spPr bwMode="auto">
          <a:xfrm>
            <a:off x="6585852" y="6174207"/>
            <a:ext cx="1455058" cy="534832"/>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 id="2147483732" r:id="rId12"/>
    <p:sldLayoutId id="2147483733" r:id="rId13"/>
    <p:sldLayoutId id="2147483734" r:id="rId14"/>
    <p:sldLayoutId id="2147483735" r:id="rId15"/>
    <p:sldLayoutId id="2147483736" r:id="rId16"/>
    <p:sldLayoutId id="2147483737" r:id="rId17"/>
    <p:sldLayoutId id="2147483738" r:id="rId18"/>
    <p:sldLayoutId id="2147483739" r:id="rId19"/>
    <p:sldLayoutId id="2147483740" r:id="rId20"/>
    <p:sldLayoutId id="2147483741" r:id="rId21"/>
    <p:sldLayoutId id="2147483742" r:id="rId22"/>
    <p:sldLayoutId id="2147483743" r:id="rId23"/>
    <p:sldLayoutId id="2147483744" r:id="rId24"/>
    <p:sldLayoutId id="2147483745" r:id="rId25"/>
    <p:sldLayoutId id="2147483746" r:id="rId26"/>
    <p:sldLayoutId id="2147483747" r:id="rId27"/>
    <p:sldLayoutId id="2147483748" r:id="rId28"/>
    <p:sldLayoutId id="2147483749" r:id="rId29"/>
    <p:sldLayoutId id="2147483750" r:id="rId30"/>
    <p:sldLayoutId id="2147483751" r:id="rId31"/>
    <p:sldLayoutId id="2147483752" r:id="rId32"/>
    <p:sldLayoutId id="2147483753" r:id="rId33"/>
    <p:sldLayoutId id="2147483754" r:id="rId34"/>
    <p:sldLayoutId id="2147483755" r:id="rId35"/>
    <p:sldLayoutId id="2147483756" r:id="rId36"/>
    <p:sldLayoutId id="2147483757" r:id="rId37"/>
    <p:sldLayoutId id="2147483758" r:id="rId38"/>
    <p:sldLayoutId id="2147483759" r:id="rId39"/>
    <p:sldLayoutId id="2147483760" r:id="rId40"/>
    <p:sldLayoutId id="2147483761" r:id="rId41"/>
    <p:sldLayoutId id="2147483762" r:id="rId42"/>
    <p:sldLayoutId id="2147483763" r:id="rId43"/>
    <p:sldLayoutId id="2147483764" r:id="rId44"/>
    <p:sldLayoutId id="2147483765" r:id="rId45"/>
    <p:sldLayoutId id="2147483766" r:id="rId46"/>
    <p:sldLayoutId id="2147483768" r:id="rId47"/>
  </p:sldLayoutIdLst>
  <p:hf hdr="0" ftr="0" dt="0"/>
  <p:txStyles>
    <p:titleStyle>
      <a:lvl1pPr algn="l"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9.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19.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19.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9.xml.rels><?xml version="1.0" encoding="UTF-8" standalone="yes"?>
<Relationships xmlns="http://schemas.openxmlformats.org/package/2006/relationships"><Relationship Id="rId2" Type="http://schemas.openxmlformats.org/officeDocument/2006/relationships/hyperlink" Target="http://www.question-defense.com/2012/04/21/hashcat-best64-rule-details-updated-after-the-best64-challenge" TargetMode="External"/><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2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diagramLayout" Target="../diagrams/layout6.xml"/><Relationship Id="rId7" Type="http://schemas.openxmlformats.org/officeDocument/2006/relationships/image" Target="../media/image28.emf"/><Relationship Id="rId2" Type="http://schemas.openxmlformats.org/officeDocument/2006/relationships/diagramData" Target="../diagrams/data6.xml"/><Relationship Id="rId1" Type="http://schemas.openxmlformats.org/officeDocument/2006/relationships/slideLayout" Target="../slideLayouts/slideLayout19.xml"/><Relationship Id="rId6" Type="http://schemas.microsoft.com/office/2007/relationships/diagramDrawing" Target="../diagrams/drawing6.xml"/><Relationship Id="rId5" Type="http://schemas.openxmlformats.org/officeDocument/2006/relationships/diagramColors" Target="../diagrams/colors6.xml"/><Relationship Id="rId10" Type="http://schemas.openxmlformats.org/officeDocument/2006/relationships/image" Target="../media/image31.png"/><Relationship Id="rId4" Type="http://schemas.openxmlformats.org/officeDocument/2006/relationships/diagramQuickStyle" Target="../diagrams/quickStyle6.xml"/><Relationship Id="rId9" Type="http://schemas.openxmlformats.org/officeDocument/2006/relationships/image" Target="../media/image30.em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9.xml"/></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jpeg"/><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9.xml.rels><?xml version="1.0" encoding="UTF-8" standalone="yes"?>
<Relationships xmlns="http://schemas.openxmlformats.org/package/2006/relationships"><Relationship Id="rId2" Type="http://schemas.openxmlformats.org/officeDocument/2006/relationships/image" Target="../media/image36.gif"/><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9.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9.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7.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image" Target="../media/image39.png"/><Relationship Id="rId1" Type="http://schemas.openxmlformats.org/officeDocument/2006/relationships/slideLayout" Target="../slideLayouts/slideLayout19.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9.xml.rels><?xml version="1.0" encoding="UTF-8" standalone="yes"?>
<Relationships xmlns="http://schemas.openxmlformats.org/package/2006/relationships"><Relationship Id="rId3" Type="http://schemas.openxmlformats.org/officeDocument/2006/relationships/image" Target="../media/image42.jpeg"/><Relationship Id="rId7" Type="http://schemas.openxmlformats.org/officeDocument/2006/relationships/image" Target="../media/image46.png"/><Relationship Id="rId2" Type="http://schemas.openxmlformats.org/officeDocument/2006/relationships/image" Target="../media/image41.png"/><Relationship Id="rId1" Type="http://schemas.openxmlformats.org/officeDocument/2006/relationships/slideLayout" Target="../slideLayouts/slideLayout19.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xml"/><Relationship Id="rId1" Type="http://schemas.openxmlformats.org/officeDocument/2006/relationships/slideLayout" Target="../slideLayouts/slideLayout19.xml"/><Relationship Id="rId5" Type="http://schemas.openxmlformats.org/officeDocument/2006/relationships/image" Target="../media/image49.png"/><Relationship Id="rId4" Type="http://schemas.openxmlformats.org/officeDocument/2006/relationships/image" Target="../media/image4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19.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19.xml"/></Relationships>
</file>

<file path=ppt/slides/_rels/slide4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19.xml"/></Relationships>
</file>

<file path=ppt/slides/_rels/slide4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9.xml"/></Relationships>
</file>

<file path=ppt/slides/_rels/slide5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9.xml"/></Relationships>
</file>

<file path=ppt/slides/_rels/slide5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9.xml"/></Relationships>
</file>

<file path=ppt/slides/_rels/slide53.xml.rels><?xml version="1.0" encoding="UTF-8" standalone="yes"?>
<Relationships xmlns="http://schemas.openxmlformats.org/package/2006/relationships"><Relationship Id="rId3" Type="http://schemas.openxmlformats.org/officeDocument/2006/relationships/hyperlink" Target="https://www.lynda.com/CISSP-tutorials/CISSP-Cert-Prep-5-Identity-Access-Management/516602-2.html?org=valpo.edu" TargetMode="External"/><Relationship Id="rId2" Type="http://schemas.openxmlformats.org/officeDocument/2006/relationships/hyperlink" Target="https://apps.valpo.edu/authentication/lynda/" TargetMode="External"/><Relationship Id="rId1" Type="http://schemas.openxmlformats.org/officeDocument/2006/relationships/slideLayout" Target="../slideLayouts/slideLayout19.xml"/></Relationships>
</file>

<file path=ppt/slides/_rels/slide5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9.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23.png"/><Relationship Id="rId2" Type="http://schemas.openxmlformats.org/officeDocument/2006/relationships/diagramData" Target="../diagrams/data1.xml"/><Relationship Id="rId1" Type="http://schemas.openxmlformats.org/officeDocument/2006/relationships/slideLayout" Target="../slideLayouts/slideLayout19.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9.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10201" y="1314801"/>
            <a:ext cx="7997371" cy="1704178"/>
          </a:xfrm>
        </p:spPr>
        <p:txBody>
          <a:bodyPr>
            <a:normAutofit/>
          </a:bodyPr>
          <a:lstStyle/>
          <a:p>
            <a:r>
              <a:rPr lang="en-US" sz="3600" b="1" dirty="0" smtClean="0"/>
              <a:t>IT-648</a:t>
            </a:r>
            <a:r>
              <a:rPr lang="en-US" sz="4000" dirty="0" smtClean="0"/>
              <a:t>: IT Risk Management</a:t>
            </a:r>
            <a:endParaRPr lang="en-US" sz="4000" dirty="0"/>
          </a:p>
        </p:txBody>
      </p:sp>
      <p:sp>
        <p:nvSpPr>
          <p:cNvPr id="4" name="Subtitle 3"/>
          <p:cNvSpPr>
            <a:spLocks noGrp="1"/>
          </p:cNvSpPr>
          <p:nvPr>
            <p:ph type="subTitle" idx="1"/>
          </p:nvPr>
        </p:nvSpPr>
        <p:spPr>
          <a:xfrm>
            <a:off x="910201" y="3882955"/>
            <a:ext cx="6400800" cy="1752600"/>
          </a:xfrm>
        </p:spPr>
        <p:txBody>
          <a:bodyPr>
            <a:normAutofit/>
          </a:bodyPr>
          <a:lstStyle/>
          <a:p>
            <a:r>
              <a:rPr lang="en-US" sz="2800" dirty="0" smtClean="0"/>
              <a:t>Week 8</a:t>
            </a:r>
          </a:p>
          <a:p>
            <a:r>
              <a:rPr lang="en-US" sz="2800" dirty="0" smtClean="0"/>
              <a:t>Sonja Streuber</a:t>
            </a:r>
            <a:endParaRPr lang="en-US" sz="2800" dirty="0"/>
          </a:p>
        </p:txBody>
      </p:sp>
      <p:pic>
        <p:nvPicPr>
          <p:cNvPr id="5" name="Picture 4" descr="http://www.dhlconsultant.com/wp-content/uploads/2014/10/IT-Security.jpg?quality=100.3015072922390"/>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953000" y="2743200"/>
            <a:ext cx="2933700" cy="2200275"/>
          </a:xfrm>
          <a:prstGeom prst="rect">
            <a:avLst/>
          </a:prstGeom>
          <a:noFill/>
          <a:ln>
            <a:noFill/>
          </a:ln>
        </p:spPr>
      </p:pic>
    </p:spTree>
    <p:extLst>
      <p:ext uri="{BB962C8B-B14F-4D97-AF65-F5344CB8AC3E}">
        <p14:creationId xmlns:p14="http://schemas.microsoft.com/office/powerpoint/2010/main" val="9348300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B92A50E9-E5F6-4F1F-91E8-37824CF40063}" type="slidenum">
              <a:rPr lang="en-US" smtClean="0">
                <a:solidFill>
                  <a:srgbClr val="464653"/>
                </a:solidFill>
              </a:rPr>
              <a:pPr/>
              <a:t>10</a:t>
            </a:fld>
            <a:endParaRPr lang="en-US" dirty="0">
              <a:solidFill>
                <a:srgbClr val="464653"/>
              </a:solidFill>
            </a:endParaRPr>
          </a:p>
        </p:txBody>
      </p:sp>
      <p:sp>
        <p:nvSpPr>
          <p:cNvPr id="2" name="Title 1"/>
          <p:cNvSpPr>
            <a:spLocks noGrp="1"/>
          </p:cNvSpPr>
          <p:nvPr>
            <p:ph type="title" idx="4294967295"/>
          </p:nvPr>
        </p:nvSpPr>
        <p:spPr>
          <a:xfrm>
            <a:off x="914400" y="762000"/>
            <a:ext cx="8229600" cy="838200"/>
          </a:xfrm>
        </p:spPr>
        <p:txBody>
          <a:bodyPr/>
          <a:lstStyle/>
          <a:p>
            <a:r>
              <a:rPr lang="en-US" dirty="0" smtClean="0"/>
              <a:t>Identity </a:t>
            </a:r>
            <a:r>
              <a:rPr lang="en-US" dirty="0" smtClean="0"/>
              <a:t>reconciliation</a:t>
            </a:r>
            <a:endParaRPr lang="en-US" dirty="0"/>
          </a:p>
        </p:txBody>
      </p:sp>
      <p:graphicFrame>
        <p:nvGraphicFramePr>
          <p:cNvPr id="5" name="Diagram 4"/>
          <p:cNvGraphicFramePr/>
          <p:nvPr>
            <p:extLst>
              <p:ext uri="{D42A27DB-BD31-4B8C-83A1-F6EECF244321}">
                <p14:modId xmlns:p14="http://schemas.microsoft.com/office/powerpoint/2010/main" val="899231024"/>
              </p:ext>
            </p:extLst>
          </p:nvPr>
        </p:nvGraphicFramePr>
        <p:xfrm>
          <a:off x="762000" y="1600200"/>
          <a:ext cx="7772400" cy="4368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Rectangle 5"/>
          <p:cNvSpPr/>
          <p:nvPr/>
        </p:nvSpPr>
        <p:spPr>
          <a:xfrm>
            <a:off x="914400" y="1828800"/>
            <a:ext cx="1447799" cy="1200329"/>
          </a:xfrm>
          <a:prstGeom prst="rect">
            <a:avLst/>
          </a:prstGeom>
          <a:ln w="76200">
            <a:solidFill>
              <a:schemeClr val="accent6"/>
            </a:solidFill>
          </a:ln>
        </p:spPr>
        <p:txBody>
          <a:bodyPr wrap="square">
            <a:spAutoFit/>
          </a:bodyPr>
          <a:lstStyle/>
          <a:p>
            <a:r>
              <a:rPr lang="en-US" dirty="0"/>
              <a:t>Also called match/ merge in the industry</a:t>
            </a:r>
            <a:endParaRPr lang="en-US" dirty="0"/>
          </a:p>
        </p:txBody>
      </p:sp>
    </p:spTree>
    <p:extLst>
      <p:ext uri="{BB962C8B-B14F-4D97-AF65-F5344CB8AC3E}">
        <p14:creationId xmlns:p14="http://schemas.microsoft.com/office/powerpoint/2010/main" val="4523646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B92A50E9-E5F6-4F1F-91E8-37824CF40063}" type="slidenum">
              <a:rPr lang="en-US" smtClean="0">
                <a:solidFill>
                  <a:srgbClr val="464653"/>
                </a:solidFill>
              </a:rPr>
              <a:pPr/>
              <a:t>11</a:t>
            </a:fld>
            <a:endParaRPr lang="en-US">
              <a:solidFill>
                <a:srgbClr val="464653"/>
              </a:solidFill>
            </a:endParaRPr>
          </a:p>
        </p:txBody>
      </p:sp>
      <p:sp>
        <p:nvSpPr>
          <p:cNvPr id="2" name="Title 1"/>
          <p:cNvSpPr>
            <a:spLocks noGrp="1"/>
          </p:cNvSpPr>
          <p:nvPr>
            <p:ph type="title" idx="4294967295"/>
          </p:nvPr>
        </p:nvSpPr>
        <p:spPr>
          <a:xfrm>
            <a:off x="914400" y="609600"/>
            <a:ext cx="8229600" cy="990600"/>
          </a:xfrm>
        </p:spPr>
        <p:txBody>
          <a:bodyPr/>
          <a:lstStyle/>
          <a:p>
            <a:r>
              <a:rPr lang="en-US" dirty="0" smtClean="0"/>
              <a:t>Identity reconciliation – contd.</a:t>
            </a:r>
            <a:endParaRPr lang="en-US" dirty="0"/>
          </a:p>
        </p:txBody>
      </p:sp>
      <p:pic>
        <p:nvPicPr>
          <p:cNvPr id="5" name="Picture 4"/>
          <p:cNvPicPr/>
          <p:nvPr/>
        </p:nvPicPr>
        <p:blipFill>
          <a:blip r:embed="rId2">
            <a:extLst>
              <a:ext uri="{28A0092B-C50C-407E-A947-70E740481C1C}">
                <a14:useLocalDpi xmlns:a14="http://schemas.microsoft.com/office/drawing/2010/main" val="0"/>
              </a:ext>
            </a:extLst>
          </a:blip>
          <a:stretch>
            <a:fillRect/>
          </a:stretch>
        </p:blipFill>
        <p:spPr>
          <a:xfrm>
            <a:off x="2437957" y="1676400"/>
            <a:ext cx="4229100" cy="4876800"/>
          </a:xfrm>
          <a:prstGeom prst="rect">
            <a:avLst/>
          </a:prstGeom>
        </p:spPr>
      </p:pic>
    </p:spTree>
    <p:extLst>
      <p:ext uri="{BB962C8B-B14F-4D97-AF65-F5344CB8AC3E}">
        <p14:creationId xmlns:p14="http://schemas.microsoft.com/office/powerpoint/2010/main" val="22419860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B92A50E9-E5F6-4F1F-91E8-37824CF40063}" type="slidenum">
              <a:rPr lang="en-US" smtClean="0">
                <a:solidFill>
                  <a:srgbClr val="464653"/>
                </a:solidFill>
              </a:rPr>
              <a:pPr/>
              <a:t>12</a:t>
            </a:fld>
            <a:endParaRPr lang="en-US" dirty="0">
              <a:solidFill>
                <a:srgbClr val="464653"/>
              </a:solidFill>
            </a:endParaRPr>
          </a:p>
        </p:txBody>
      </p:sp>
      <p:sp>
        <p:nvSpPr>
          <p:cNvPr id="2" name="Title 1"/>
          <p:cNvSpPr>
            <a:spLocks noGrp="1"/>
          </p:cNvSpPr>
          <p:nvPr>
            <p:ph type="title" idx="4294967295"/>
          </p:nvPr>
        </p:nvSpPr>
        <p:spPr>
          <a:xfrm>
            <a:off x="914400" y="914400"/>
            <a:ext cx="8153400" cy="685800"/>
          </a:xfrm>
        </p:spPr>
        <p:txBody>
          <a:bodyPr>
            <a:normAutofit fontScale="90000"/>
          </a:bodyPr>
          <a:lstStyle/>
          <a:p>
            <a:r>
              <a:rPr lang="en-US" dirty="0" smtClean="0"/>
              <a:t>Identity enrichment</a:t>
            </a:r>
            <a:endParaRPr lang="en-US" dirty="0"/>
          </a:p>
        </p:txBody>
      </p:sp>
      <p:sp>
        <p:nvSpPr>
          <p:cNvPr id="4" name="Content Placeholder 3"/>
          <p:cNvSpPr>
            <a:spLocks noGrp="1"/>
          </p:cNvSpPr>
          <p:nvPr>
            <p:ph sz="quarter" idx="4294967295"/>
          </p:nvPr>
        </p:nvSpPr>
        <p:spPr>
          <a:xfrm>
            <a:off x="848833" y="1600200"/>
            <a:ext cx="7380767" cy="4937125"/>
          </a:xfrm>
        </p:spPr>
        <p:txBody>
          <a:bodyPr>
            <a:normAutofit/>
          </a:bodyPr>
          <a:lstStyle/>
          <a:p>
            <a:r>
              <a:rPr lang="en-US" sz="1800" dirty="0" smtClean="0"/>
              <a:t>Collecting </a:t>
            </a:r>
            <a:r>
              <a:rPr lang="en-US" sz="1800" dirty="0"/>
              <a:t>data about each individual’s relationship to the </a:t>
            </a:r>
            <a:r>
              <a:rPr lang="en-US" sz="1800" dirty="0" smtClean="0"/>
              <a:t>organization</a:t>
            </a:r>
          </a:p>
          <a:p>
            <a:pPr lvl="1"/>
            <a:r>
              <a:rPr lang="en-US" sz="1800" dirty="0" smtClean="0"/>
              <a:t>Example shows adding affiliations</a:t>
            </a:r>
          </a:p>
        </p:txBody>
      </p:sp>
      <p:graphicFrame>
        <p:nvGraphicFramePr>
          <p:cNvPr id="5" name="Table 4"/>
          <p:cNvGraphicFramePr>
            <a:graphicFrameLocks noGrp="1"/>
          </p:cNvGraphicFramePr>
          <p:nvPr>
            <p:extLst>
              <p:ext uri="{D42A27DB-BD31-4B8C-83A1-F6EECF244321}">
                <p14:modId xmlns:p14="http://schemas.microsoft.com/office/powerpoint/2010/main" val="2812007769"/>
              </p:ext>
            </p:extLst>
          </p:nvPr>
        </p:nvGraphicFramePr>
        <p:xfrm>
          <a:off x="381000" y="2819400"/>
          <a:ext cx="8458197" cy="1809496"/>
        </p:xfrm>
        <a:graphic>
          <a:graphicData uri="http://schemas.openxmlformats.org/drawingml/2006/table">
            <a:tbl>
              <a:tblPr firstRow="1" firstCol="1" bandRow="1">
                <a:tableStyleId>{5C22544A-7EE6-4342-B048-85BDC9FD1C3A}</a:tableStyleId>
              </a:tblPr>
              <a:tblGrid>
                <a:gridCol w="1119468"/>
                <a:gridCol w="870696"/>
                <a:gridCol w="870696"/>
                <a:gridCol w="995082"/>
                <a:gridCol w="1119468"/>
                <a:gridCol w="995082"/>
                <a:gridCol w="1492623"/>
                <a:gridCol w="995082"/>
              </a:tblGrid>
              <a:tr h="0">
                <a:tc>
                  <a:txBody>
                    <a:bodyPr/>
                    <a:lstStyle/>
                    <a:p>
                      <a:pPr marL="0" marR="20955" algn="ctr">
                        <a:lnSpc>
                          <a:spcPct val="115000"/>
                        </a:lnSpc>
                        <a:spcBef>
                          <a:spcPts val="0"/>
                        </a:spcBef>
                        <a:spcAft>
                          <a:spcPts val="1000"/>
                        </a:spcAft>
                      </a:pPr>
                      <a:r>
                        <a:rPr lang="en-US" sz="1600" dirty="0">
                          <a:effectLst/>
                        </a:rPr>
                        <a:t>Identifier</a:t>
                      </a:r>
                      <a:endParaRPr lang="en-US" sz="1600" dirty="0">
                        <a:solidFill>
                          <a:srgbClr val="365F91"/>
                        </a:solidFill>
                        <a:effectLst/>
                        <a:latin typeface="Calibri"/>
                        <a:ea typeface="Times New Roman"/>
                        <a:cs typeface="Times New Roman"/>
                      </a:endParaRPr>
                    </a:p>
                  </a:txBody>
                  <a:tcPr marL="73025" marR="73025" marT="0" marB="0" anchor="ctr"/>
                </a:tc>
                <a:tc>
                  <a:txBody>
                    <a:bodyPr/>
                    <a:lstStyle/>
                    <a:p>
                      <a:pPr marL="0" marR="0" algn="ctr">
                        <a:lnSpc>
                          <a:spcPct val="115000"/>
                        </a:lnSpc>
                        <a:spcBef>
                          <a:spcPts val="0"/>
                        </a:spcBef>
                        <a:spcAft>
                          <a:spcPts val="1000"/>
                        </a:spcAft>
                      </a:pPr>
                      <a:r>
                        <a:rPr lang="en-US" sz="1600">
                          <a:effectLst/>
                        </a:rPr>
                        <a:t>First Name</a:t>
                      </a:r>
                      <a:endParaRPr lang="en-US" sz="1600">
                        <a:solidFill>
                          <a:srgbClr val="365F91"/>
                        </a:solidFill>
                        <a:effectLst/>
                        <a:latin typeface="Calibri"/>
                        <a:ea typeface="Times New Roman"/>
                        <a:cs typeface="Times New Roman"/>
                      </a:endParaRPr>
                    </a:p>
                  </a:txBody>
                  <a:tcPr marL="73025" marR="73025" marT="0" marB="0" anchor="ctr"/>
                </a:tc>
                <a:tc>
                  <a:txBody>
                    <a:bodyPr/>
                    <a:lstStyle/>
                    <a:p>
                      <a:pPr marL="0" marR="0" algn="ctr">
                        <a:lnSpc>
                          <a:spcPct val="115000"/>
                        </a:lnSpc>
                        <a:spcBef>
                          <a:spcPts val="0"/>
                        </a:spcBef>
                        <a:spcAft>
                          <a:spcPts val="1000"/>
                        </a:spcAft>
                      </a:pPr>
                      <a:r>
                        <a:rPr lang="en-US" sz="1600">
                          <a:effectLst/>
                        </a:rPr>
                        <a:t>Last Name</a:t>
                      </a:r>
                      <a:endParaRPr lang="en-US" sz="1600">
                        <a:solidFill>
                          <a:srgbClr val="365F91"/>
                        </a:solidFill>
                        <a:effectLst/>
                        <a:latin typeface="Calibri"/>
                        <a:ea typeface="Times New Roman"/>
                        <a:cs typeface="Times New Roman"/>
                      </a:endParaRPr>
                    </a:p>
                  </a:txBody>
                  <a:tcPr marL="73025" marR="73025" marT="0" marB="0" anchor="ctr"/>
                </a:tc>
                <a:tc>
                  <a:txBody>
                    <a:bodyPr/>
                    <a:lstStyle/>
                    <a:p>
                      <a:pPr marL="0" marR="0" algn="ctr">
                        <a:lnSpc>
                          <a:spcPct val="115000"/>
                        </a:lnSpc>
                        <a:spcBef>
                          <a:spcPts val="0"/>
                        </a:spcBef>
                        <a:spcAft>
                          <a:spcPts val="1000"/>
                        </a:spcAft>
                        <a:tabLst>
                          <a:tab pos="291465" algn="l"/>
                        </a:tabLst>
                      </a:pPr>
                      <a:r>
                        <a:rPr lang="en-US" sz="1600" dirty="0">
                          <a:effectLst/>
                        </a:rPr>
                        <a:t>Student ID</a:t>
                      </a:r>
                      <a:endParaRPr lang="en-US" sz="1600" dirty="0">
                        <a:solidFill>
                          <a:srgbClr val="365F91"/>
                        </a:solidFill>
                        <a:effectLst/>
                        <a:latin typeface="Calibri"/>
                        <a:ea typeface="Times New Roman"/>
                        <a:cs typeface="Times New Roman"/>
                      </a:endParaRPr>
                    </a:p>
                  </a:txBody>
                  <a:tcPr marL="73025" marR="73025" marT="0" marB="0" anchor="ctr"/>
                </a:tc>
                <a:tc>
                  <a:txBody>
                    <a:bodyPr/>
                    <a:lstStyle/>
                    <a:p>
                      <a:pPr marL="0" marR="0" algn="ctr">
                        <a:lnSpc>
                          <a:spcPct val="115000"/>
                        </a:lnSpc>
                        <a:spcBef>
                          <a:spcPts val="0"/>
                        </a:spcBef>
                        <a:spcAft>
                          <a:spcPts val="1000"/>
                        </a:spcAft>
                      </a:pPr>
                      <a:r>
                        <a:rPr lang="en-US" sz="1600">
                          <a:effectLst/>
                        </a:rPr>
                        <a:t>Employee ID</a:t>
                      </a:r>
                      <a:endParaRPr lang="en-US" sz="1600">
                        <a:solidFill>
                          <a:srgbClr val="365F91"/>
                        </a:solidFill>
                        <a:effectLst/>
                        <a:latin typeface="Calibri"/>
                        <a:ea typeface="Times New Roman"/>
                        <a:cs typeface="Times New Roman"/>
                      </a:endParaRPr>
                    </a:p>
                  </a:txBody>
                  <a:tcPr marL="73025" marR="73025" marT="0" marB="0" anchor="ctr"/>
                </a:tc>
                <a:tc>
                  <a:txBody>
                    <a:bodyPr/>
                    <a:lstStyle/>
                    <a:p>
                      <a:pPr marL="0" marR="0" algn="ctr">
                        <a:lnSpc>
                          <a:spcPct val="115000"/>
                        </a:lnSpc>
                        <a:spcBef>
                          <a:spcPts val="0"/>
                        </a:spcBef>
                        <a:spcAft>
                          <a:spcPts val="1000"/>
                        </a:spcAft>
                        <a:tabLst>
                          <a:tab pos="731520" algn="l"/>
                        </a:tabLst>
                      </a:pPr>
                      <a:r>
                        <a:rPr lang="en-US" sz="1600">
                          <a:effectLst/>
                        </a:rPr>
                        <a:t>Birth Date</a:t>
                      </a:r>
                      <a:endParaRPr lang="en-US" sz="1600">
                        <a:solidFill>
                          <a:srgbClr val="365F91"/>
                        </a:solidFill>
                        <a:effectLst/>
                        <a:latin typeface="Calibri"/>
                        <a:ea typeface="Times New Roman"/>
                        <a:cs typeface="Times New Roman"/>
                      </a:endParaRPr>
                    </a:p>
                  </a:txBody>
                  <a:tcPr marL="73025" marR="73025" marT="0" marB="0" anchor="ctr"/>
                </a:tc>
                <a:tc>
                  <a:txBody>
                    <a:bodyPr/>
                    <a:lstStyle/>
                    <a:p>
                      <a:pPr marL="0" marR="0" algn="ctr">
                        <a:lnSpc>
                          <a:spcPct val="115000"/>
                        </a:lnSpc>
                        <a:spcBef>
                          <a:spcPts val="0"/>
                        </a:spcBef>
                        <a:spcAft>
                          <a:spcPts val="1000"/>
                        </a:spcAft>
                      </a:pPr>
                      <a:r>
                        <a:rPr lang="en-US" sz="1600">
                          <a:effectLst/>
                        </a:rPr>
                        <a:t>Roles</a:t>
                      </a:r>
                      <a:endParaRPr lang="en-US" sz="1600">
                        <a:solidFill>
                          <a:srgbClr val="365F91"/>
                        </a:solidFill>
                        <a:effectLst/>
                        <a:latin typeface="Calibri"/>
                        <a:ea typeface="Times New Roman"/>
                        <a:cs typeface="Times New Roman"/>
                      </a:endParaRPr>
                    </a:p>
                  </a:txBody>
                  <a:tcPr marL="73025" marR="73025" marT="0" marB="0" anchor="ctr"/>
                </a:tc>
                <a:tc>
                  <a:txBody>
                    <a:bodyPr/>
                    <a:lstStyle/>
                    <a:p>
                      <a:pPr marL="0" marR="0" algn="ctr">
                        <a:lnSpc>
                          <a:spcPct val="115000"/>
                        </a:lnSpc>
                        <a:spcBef>
                          <a:spcPts val="0"/>
                        </a:spcBef>
                        <a:spcAft>
                          <a:spcPts val="1000"/>
                        </a:spcAft>
                      </a:pPr>
                      <a:r>
                        <a:rPr lang="en-US" sz="1600">
                          <a:effectLst/>
                        </a:rPr>
                        <a:t>Primary Role</a:t>
                      </a:r>
                      <a:endParaRPr lang="en-US" sz="1600">
                        <a:solidFill>
                          <a:srgbClr val="365F91"/>
                        </a:solidFill>
                        <a:effectLst/>
                        <a:latin typeface="Calibri"/>
                        <a:ea typeface="Times New Roman"/>
                        <a:cs typeface="Times New Roman"/>
                      </a:endParaRPr>
                    </a:p>
                  </a:txBody>
                  <a:tcPr marL="73025" marR="73025" marT="0" marB="0" anchor="ctr"/>
                </a:tc>
              </a:tr>
              <a:tr h="0">
                <a:tc>
                  <a:txBody>
                    <a:bodyPr/>
                    <a:lstStyle/>
                    <a:p>
                      <a:pPr marL="0" marR="20955" algn="ctr">
                        <a:lnSpc>
                          <a:spcPct val="115000"/>
                        </a:lnSpc>
                        <a:spcBef>
                          <a:spcPts val="0"/>
                        </a:spcBef>
                        <a:spcAft>
                          <a:spcPts val="1000"/>
                        </a:spcAft>
                      </a:pPr>
                      <a:r>
                        <a:rPr lang="en-US" sz="1600">
                          <a:effectLst/>
                        </a:rPr>
                        <a:t>987654</a:t>
                      </a:r>
                      <a:endParaRPr lang="en-US" sz="1600">
                        <a:solidFill>
                          <a:srgbClr val="365F91"/>
                        </a:solidFill>
                        <a:effectLst/>
                        <a:latin typeface="Calibri"/>
                        <a:ea typeface="Times New Roman"/>
                        <a:cs typeface="Times New Roman"/>
                      </a:endParaRPr>
                    </a:p>
                  </a:txBody>
                  <a:tcPr marL="73025" marR="73025" marT="0" marB="0" anchor="ctr"/>
                </a:tc>
                <a:tc>
                  <a:txBody>
                    <a:bodyPr/>
                    <a:lstStyle/>
                    <a:p>
                      <a:pPr marL="0" marR="0" algn="ctr">
                        <a:lnSpc>
                          <a:spcPct val="115000"/>
                        </a:lnSpc>
                        <a:spcBef>
                          <a:spcPts val="0"/>
                        </a:spcBef>
                        <a:spcAft>
                          <a:spcPts val="1000"/>
                        </a:spcAft>
                      </a:pPr>
                      <a:r>
                        <a:rPr lang="en-US" sz="1600">
                          <a:effectLst/>
                        </a:rPr>
                        <a:t>Henry</a:t>
                      </a:r>
                      <a:endParaRPr lang="en-US" sz="1600">
                        <a:solidFill>
                          <a:srgbClr val="365F91"/>
                        </a:solidFill>
                        <a:effectLst/>
                        <a:latin typeface="Calibri"/>
                        <a:ea typeface="Times New Roman"/>
                        <a:cs typeface="Times New Roman"/>
                      </a:endParaRPr>
                    </a:p>
                  </a:txBody>
                  <a:tcPr marL="73025" marR="73025" marT="0" marB="0" anchor="ctr"/>
                </a:tc>
                <a:tc>
                  <a:txBody>
                    <a:bodyPr/>
                    <a:lstStyle/>
                    <a:p>
                      <a:pPr marL="0" marR="0" algn="ctr">
                        <a:lnSpc>
                          <a:spcPct val="115000"/>
                        </a:lnSpc>
                        <a:spcBef>
                          <a:spcPts val="0"/>
                        </a:spcBef>
                        <a:spcAft>
                          <a:spcPts val="1000"/>
                        </a:spcAft>
                      </a:pPr>
                      <a:r>
                        <a:rPr lang="en-US" sz="1600">
                          <a:effectLst/>
                        </a:rPr>
                        <a:t>Jones</a:t>
                      </a:r>
                      <a:endParaRPr lang="en-US" sz="1600">
                        <a:solidFill>
                          <a:srgbClr val="365F91"/>
                        </a:solidFill>
                        <a:effectLst/>
                        <a:latin typeface="Calibri"/>
                        <a:ea typeface="Times New Roman"/>
                        <a:cs typeface="Times New Roman"/>
                      </a:endParaRPr>
                    </a:p>
                  </a:txBody>
                  <a:tcPr marL="73025" marR="73025" marT="0" marB="0" anchor="ctr"/>
                </a:tc>
                <a:tc>
                  <a:txBody>
                    <a:bodyPr/>
                    <a:lstStyle/>
                    <a:p>
                      <a:pPr marL="0" marR="0" algn="ctr">
                        <a:lnSpc>
                          <a:spcPct val="115000"/>
                        </a:lnSpc>
                        <a:spcBef>
                          <a:spcPts val="0"/>
                        </a:spcBef>
                        <a:spcAft>
                          <a:spcPts val="1000"/>
                        </a:spcAft>
                      </a:pPr>
                      <a:r>
                        <a:rPr lang="en-US" sz="1600" dirty="0">
                          <a:effectLst/>
                        </a:rPr>
                        <a:t>24680</a:t>
                      </a:r>
                      <a:endParaRPr lang="en-US" sz="1600" dirty="0">
                        <a:solidFill>
                          <a:srgbClr val="365F91"/>
                        </a:solidFill>
                        <a:effectLst/>
                        <a:latin typeface="Calibri"/>
                        <a:ea typeface="Times New Roman"/>
                        <a:cs typeface="Times New Roman"/>
                      </a:endParaRPr>
                    </a:p>
                  </a:txBody>
                  <a:tcPr marL="73025" marR="73025" marT="0" marB="0" anchor="ctr"/>
                </a:tc>
                <a:tc>
                  <a:txBody>
                    <a:bodyPr/>
                    <a:lstStyle/>
                    <a:p>
                      <a:pPr marL="0" marR="0" algn="ctr">
                        <a:lnSpc>
                          <a:spcPct val="115000"/>
                        </a:lnSpc>
                        <a:spcBef>
                          <a:spcPts val="0"/>
                        </a:spcBef>
                        <a:spcAft>
                          <a:spcPts val="1000"/>
                        </a:spcAft>
                      </a:pPr>
                      <a:r>
                        <a:rPr lang="en-US" sz="1600">
                          <a:effectLst/>
                        </a:rPr>
                        <a:t>13579</a:t>
                      </a:r>
                      <a:endParaRPr lang="en-US" sz="1600">
                        <a:solidFill>
                          <a:srgbClr val="365F91"/>
                        </a:solidFill>
                        <a:effectLst/>
                        <a:latin typeface="Calibri"/>
                        <a:ea typeface="Times New Roman"/>
                        <a:cs typeface="Times New Roman"/>
                      </a:endParaRPr>
                    </a:p>
                  </a:txBody>
                  <a:tcPr marL="73025" marR="73025" marT="0" marB="0" anchor="ctr"/>
                </a:tc>
                <a:tc>
                  <a:txBody>
                    <a:bodyPr/>
                    <a:lstStyle/>
                    <a:p>
                      <a:pPr marL="0" marR="0" algn="ctr">
                        <a:lnSpc>
                          <a:spcPct val="115000"/>
                        </a:lnSpc>
                        <a:spcBef>
                          <a:spcPts val="0"/>
                        </a:spcBef>
                        <a:spcAft>
                          <a:spcPts val="1000"/>
                        </a:spcAft>
                        <a:tabLst>
                          <a:tab pos="731520" algn="l"/>
                        </a:tabLst>
                      </a:pPr>
                      <a:r>
                        <a:rPr lang="en-US" sz="1600">
                          <a:effectLst/>
                        </a:rPr>
                        <a:t>03/13/20</a:t>
                      </a:r>
                      <a:endParaRPr lang="en-US" sz="1600">
                        <a:solidFill>
                          <a:srgbClr val="365F91"/>
                        </a:solidFill>
                        <a:effectLst/>
                        <a:latin typeface="Calibri"/>
                        <a:ea typeface="Times New Roman"/>
                        <a:cs typeface="Times New Roman"/>
                      </a:endParaRPr>
                    </a:p>
                  </a:txBody>
                  <a:tcPr marL="73025" marR="73025" marT="0" marB="0" anchor="ctr"/>
                </a:tc>
                <a:tc>
                  <a:txBody>
                    <a:bodyPr/>
                    <a:lstStyle/>
                    <a:p>
                      <a:pPr marL="0" marR="0" algn="ctr">
                        <a:lnSpc>
                          <a:spcPct val="115000"/>
                        </a:lnSpc>
                        <a:spcBef>
                          <a:spcPts val="0"/>
                        </a:spcBef>
                        <a:spcAft>
                          <a:spcPts val="1000"/>
                        </a:spcAft>
                      </a:pPr>
                      <a:r>
                        <a:rPr lang="en-US" sz="1600">
                          <a:effectLst/>
                        </a:rPr>
                        <a:t>Faculty: Archaeology</a:t>
                      </a:r>
                    </a:p>
                    <a:p>
                      <a:pPr marL="0" marR="0" algn="ctr">
                        <a:lnSpc>
                          <a:spcPct val="115000"/>
                        </a:lnSpc>
                        <a:spcBef>
                          <a:spcPts val="0"/>
                        </a:spcBef>
                        <a:spcAft>
                          <a:spcPts val="1000"/>
                        </a:spcAft>
                      </a:pPr>
                      <a:r>
                        <a:rPr lang="en-US" sz="1600">
                          <a:effectLst/>
                        </a:rPr>
                        <a:t>Student: Biology</a:t>
                      </a:r>
                      <a:endParaRPr lang="en-US" sz="1600">
                        <a:solidFill>
                          <a:srgbClr val="365F91"/>
                        </a:solidFill>
                        <a:effectLst/>
                        <a:latin typeface="Calibri"/>
                        <a:ea typeface="Times New Roman"/>
                        <a:cs typeface="Times New Roman"/>
                      </a:endParaRPr>
                    </a:p>
                  </a:txBody>
                  <a:tcPr marL="73025" marR="73025" marT="0" marB="0" anchor="ctr"/>
                </a:tc>
                <a:tc>
                  <a:txBody>
                    <a:bodyPr/>
                    <a:lstStyle/>
                    <a:p>
                      <a:pPr marL="0" marR="0" algn="ctr">
                        <a:lnSpc>
                          <a:spcPct val="115000"/>
                        </a:lnSpc>
                        <a:spcBef>
                          <a:spcPts val="0"/>
                        </a:spcBef>
                        <a:spcAft>
                          <a:spcPts val="1000"/>
                        </a:spcAft>
                      </a:pPr>
                      <a:r>
                        <a:rPr lang="en-US" sz="1600" dirty="0">
                          <a:effectLst/>
                        </a:rPr>
                        <a:t>Faculty</a:t>
                      </a:r>
                      <a:endParaRPr lang="en-US" sz="1600" dirty="0">
                        <a:solidFill>
                          <a:srgbClr val="365F91"/>
                        </a:solidFill>
                        <a:effectLst/>
                        <a:latin typeface="Calibri"/>
                        <a:ea typeface="Times New Roman"/>
                        <a:cs typeface="Times New Roman"/>
                      </a:endParaRPr>
                    </a:p>
                  </a:txBody>
                  <a:tcPr marL="73025" marR="73025" marT="0" marB="0" anchor="ctr"/>
                </a:tc>
              </a:tr>
            </a:tbl>
          </a:graphicData>
        </a:graphic>
      </p:graphicFrame>
    </p:spTree>
    <p:extLst>
      <p:ext uri="{BB962C8B-B14F-4D97-AF65-F5344CB8AC3E}">
        <p14:creationId xmlns:p14="http://schemas.microsoft.com/office/powerpoint/2010/main" val="2960713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B92A50E9-E5F6-4F1F-91E8-37824CF40063}" type="slidenum">
              <a:rPr lang="en-US" smtClean="0">
                <a:solidFill>
                  <a:srgbClr val="464653"/>
                </a:solidFill>
              </a:rPr>
              <a:pPr/>
              <a:t>13</a:t>
            </a:fld>
            <a:endParaRPr lang="en-US" dirty="0">
              <a:solidFill>
                <a:srgbClr val="464653"/>
              </a:solidFill>
            </a:endParaRPr>
          </a:p>
        </p:txBody>
      </p:sp>
      <p:sp>
        <p:nvSpPr>
          <p:cNvPr id="2" name="Title 1"/>
          <p:cNvSpPr>
            <a:spLocks noGrp="1"/>
          </p:cNvSpPr>
          <p:nvPr>
            <p:ph type="title" idx="4294967295"/>
          </p:nvPr>
        </p:nvSpPr>
        <p:spPr>
          <a:xfrm>
            <a:off x="914400" y="609600"/>
            <a:ext cx="7239000" cy="990600"/>
          </a:xfrm>
        </p:spPr>
        <p:txBody>
          <a:bodyPr/>
          <a:lstStyle/>
          <a:p>
            <a:r>
              <a:rPr lang="en-US" dirty="0" smtClean="0"/>
              <a:t>Role</a:t>
            </a:r>
            <a:endParaRPr lang="en-US" dirty="0"/>
          </a:p>
        </p:txBody>
      </p:sp>
      <p:sp>
        <p:nvSpPr>
          <p:cNvPr id="4" name="Content Placeholder 3"/>
          <p:cNvSpPr>
            <a:spLocks noGrp="1"/>
          </p:cNvSpPr>
          <p:nvPr>
            <p:ph sz="quarter" idx="4294967295"/>
          </p:nvPr>
        </p:nvSpPr>
        <p:spPr>
          <a:xfrm>
            <a:off x="914400" y="1676401"/>
            <a:ext cx="7315200" cy="4114800"/>
          </a:xfrm>
        </p:spPr>
        <p:txBody>
          <a:bodyPr>
            <a:normAutofit/>
          </a:bodyPr>
          <a:lstStyle/>
          <a:p>
            <a:r>
              <a:rPr lang="en-US" sz="1800" dirty="0" smtClean="0"/>
              <a:t>An </a:t>
            </a:r>
            <a:r>
              <a:rPr lang="en-US" sz="1800" dirty="0"/>
              <a:t>individual’s relationship to the organization</a:t>
            </a:r>
          </a:p>
          <a:p>
            <a:r>
              <a:rPr lang="en-US" sz="1800" dirty="0"/>
              <a:t>Individuals often have multiple </a:t>
            </a:r>
            <a:r>
              <a:rPr lang="en-US" sz="1800" dirty="0" smtClean="0"/>
              <a:t>roles</a:t>
            </a:r>
          </a:p>
          <a:p>
            <a:pPr lvl="1"/>
            <a:r>
              <a:rPr lang="en-US" sz="1800" dirty="0" smtClean="0"/>
              <a:t>Faculty member</a:t>
            </a:r>
          </a:p>
          <a:p>
            <a:pPr lvl="1"/>
            <a:r>
              <a:rPr lang="en-US" sz="1800" dirty="0" smtClean="0"/>
              <a:t>Student</a:t>
            </a:r>
          </a:p>
          <a:p>
            <a:pPr lvl="1"/>
            <a:r>
              <a:rPr lang="en-US" sz="1800" dirty="0" smtClean="0"/>
              <a:t>Administrator</a:t>
            </a:r>
          </a:p>
          <a:p>
            <a:pPr lvl="1"/>
            <a:r>
              <a:rPr lang="en-US" sz="1800" dirty="0" smtClean="0"/>
              <a:t>Parent</a:t>
            </a:r>
            <a:endParaRPr lang="en-US" sz="1800" dirty="0"/>
          </a:p>
          <a:p>
            <a:r>
              <a:rPr lang="en-US" sz="1800" dirty="0" smtClean="0"/>
              <a:t>Primary role</a:t>
            </a:r>
          </a:p>
          <a:p>
            <a:pPr lvl="1"/>
            <a:r>
              <a:rPr lang="en-US" sz="1800" dirty="0" smtClean="0"/>
              <a:t>Role that has greatest impact in determining information privileges</a:t>
            </a:r>
          </a:p>
          <a:p>
            <a:pPr lvl="1"/>
            <a:r>
              <a:rPr lang="en-US" sz="1800" dirty="0" smtClean="0"/>
              <a:t>Assign priority values to each role</a:t>
            </a:r>
            <a:endParaRPr lang="en-US" sz="1800" dirty="0"/>
          </a:p>
          <a:p>
            <a:pPr lvl="1"/>
            <a:r>
              <a:rPr lang="en-US" sz="1800" dirty="0"/>
              <a:t>Role with highest priority value is the primary role </a:t>
            </a:r>
          </a:p>
          <a:p>
            <a:endParaRPr lang="en-US" sz="1800" dirty="0"/>
          </a:p>
        </p:txBody>
      </p:sp>
    </p:spTree>
    <p:extLst>
      <p:ext uri="{BB962C8B-B14F-4D97-AF65-F5344CB8AC3E}">
        <p14:creationId xmlns:p14="http://schemas.microsoft.com/office/powerpoint/2010/main" val="30981151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B92A50E9-E5F6-4F1F-91E8-37824CF40063}" type="slidenum">
              <a:rPr lang="en-US" smtClean="0">
                <a:solidFill>
                  <a:srgbClr val="464653"/>
                </a:solidFill>
              </a:rPr>
              <a:pPr/>
              <a:t>14</a:t>
            </a:fld>
            <a:endParaRPr lang="en-US" dirty="0">
              <a:solidFill>
                <a:srgbClr val="464653"/>
              </a:solidFill>
            </a:endParaRPr>
          </a:p>
        </p:txBody>
      </p:sp>
      <p:sp>
        <p:nvSpPr>
          <p:cNvPr id="2" name="Title 1"/>
          <p:cNvSpPr>
            <a:spLocks noGrp="1"/>
          </p:cNvSpPr>
          <p:nvPr>
            <p:ph type="title" idx="4294967295"/>
          </p:nvPr>
        </p:nvSpPr>
        <p:spPr>
          <a:xfrm>
            <a:off x="762000" y="762000"/>
            <a:ext cx="8229600" cy="990600"/>
          </a:xfrm>
        </p:spPr>
        <p:txBody>
          <a:bodyPr>
            <a:normAutofit fontScale="90000"/>
          </a:bodyPr>
          <a:lstStyle/>
          <a:p>
            <a:r>
              <a:rPr lang="en-US" dirty="0" smtClean="0"/>
              <a:t>Identity management completion</a:t>
            </a:r>
            <a:endParaRPr lang="en-US" dirty="0"/>
          </a:p>
        </p:txBody>
      </p:sp>
      <p:sp>
        <p:nvSpPr>
          <p:cNvPr id="4" name="Content Placeholder 3"/>
          <p:cNvSpPr>
            <a:spLocks noGrp="1"/>
          </p:cNvSpPr>
          <p:nvPr>
            <p:ph sz="quarter" idx="4294967295"/>
          </p:nvPr>
        </p:nvSpPr>
        <p:spPr>
          <a:xfrm>
            <a:off x="609600" y="1768475"/>
            <a:ext cx="8229600" cy="4937125"/>
          </a:xfrm>
        </p:spPr>
        <p:txBody>
          <a:bodyPr>
            <a:normAutofit/>
          </a:bodyPr>
          <a:lstStyle/>
          <a:p>
            <a:pPr>
              <a:spcBef>
                <a:spcPts val="0"/>
              </a:spcBef>
            </a:pPr>
            <a:r>
              <a:rPr lang="en-US" sz="1800" dirty="0" smtClean="0"/>
              <a:t>Identity enrichment completes identity management</a:t>
            </a:r>
          </a:p>
          <a:p>
            <a:pPr lvl="1">
              <a:spcBef>
                <a:spcPts val="0"/>
              </a:spcBef>
            </a:pPr>
            <a:r>
              <a:rPr lang="en-US" sz="1800" dirty="0" smtClean="0"/>
              <a:t>All information necessary to assign information privileges has been compiled into the person registry</a:t>
            </a:r>
          </a:p>
          <a:p>
            <a:pPr lvl="2">
              <a:spcBef>
                <a:spcPts val="0"/>
              </a:spcBef>
            </a:pPr>
            <a:r>
              <a:rPr lang="en-US" sz="1800" dirty="0" smtClean="0"/>
              <a:t>Each individual in the organization is uniquely identified</a:t>
            </a:r>
          </a:p>
          <a:p>
            <a:pPr lvl="3">
              <a:spcBef>
                <a:spcPts val="0"/>
              </a:spcBef>
            </a:pPr>
            <a:r>
              <a:rPr lang="en-US" sz="1800" dirty="0" smtClean="0"/>
              <a:t>With reasonable certainty</a:t>
            </a:r>
          </a:p>
          <a:p>
            <a:pPr>
              <a:spcBef>
                <a:spcPts val="0"/>
              </a:spcBef>
            </a:pPr>
            <a:r>
              <a:rPr lang="en-US" sz="1800" dirty="0" smtClean="0"/>
              <a:t>Provides input to access management system</a:t>
            </a:r>
          </a:p>
          <a:p>
            <a:pPr lvl="1">
              <a:spcBef>
                <a:spcPts val="0"/>
              </a:spcBef>
            </a:pPr>
            <a:r>
              <a:rPr lang="en-US" sz="1800" dirty="0" smtClean="0"/>
              <a:t>Handles access decisions and resulting actions</a:t>
            </a:r>
            <a:endParaRPr lang="en-US" sz="1800" dirty="0"/>
          </a:p>
        </p:txBody>
      </p:sp>
      <p:pic>
        <p:nvPicPr>
          <p:cNvPr id="5" name="Picture 4"/>
          <p:cNvPicPr/>
          <p:nvPr/>
        </p:nvPicPr>
        <p:blipFill rotWithShape="1">
          <a:blip r:embed="rId2">
            <a:extLst>
              <a:ext uri="{28A0092B-C50C-407E-A947-70E740481C1C}">
                <a14:useLocalDpi xmlns:a14="http://schemas.microsoft.com/office/drawing/2010/main" val="0"/>
              </a:ext>
            </a:extLst>
          </a:blip>
          <a:srcRect t="19175" b="34887"/>
          <a:stretch/>
        </p:blipFill>
        <p:spPr bwMode="auto">
          <a:xfrm>
            <a:off x="152400" y="3809999"/>
            <a:ext cx="8686800" cy="2992759"/>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9383514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B92A50E9-E5F6-4F1F-91E8-37824CF40063}" type="slidenum">
              <a:rPr lang="en-US" smtClean="0">
                <a:solidFill>
                  <a:srgbClr val="464653"/>
                </a:solidFill>
              </a:rPr>
              <a:pPr/>
              <a:t>15</a:t>
            </a:fld>
            <a:endParaRPr lang="en-US">
              <a:solidFill>
                <a:srgbClr val="464653"/>
              </a:solidFill>
            </a:endParaRPr>
          </a:p>
        </p:txBody>
      </p:sp>
      <p:sp>
        <p:nvSpPr>
          <p:cNvPr id="2" name="Title 1"/>
          <p:cNvSpPr>
            <a:spLocks noGrp="1"/>
          </p:cNvSpPr>
          <p:nvPr>
            <p:ph type="title" idx="4294967295"/>
          </p:nvPr>
        </p:nvSpPr>
        <p:spPr>
          <a:xfrm>
            <a:off x="838200" y="609600"/>
            <a:ext cx="8229600" cy="990600"/>
          </a:xfrm>
        </p:spPr>
        <p:txBody>
          <a:bodyPr/>
          <a:lstStyle/>
          <a:p>
            <a:r>
              <a:rPr lang="en-US" dirty="0" smtClean="0"/>
              <a:t>Access management</a:t>
            </a:r>
            <a:endParaRPr lang="en-US" dirty="0"/>
          </a:p>
        </p:txBody>
      </p:sp>
      <p:sp>
        <p:nvSpPr>
          <p:cNvPr id="4" name="Content Placeholder 3"/>
          <p:cNvSpPr>
            <a:spLocks noGrp="1"/>
          </p:cNvSpPr>
          <p:nvPr>
            <p:ph sz="quarter" idx="4294967295"/>
          </p:nvPr>
        </p:nvSpPr>
        <p:spPr>
          <a:xfrm>
            <a:off x="685800" y="1676401"/>
            <a:ext cx="2667000" cy="3809999"/>
          </a:xfrm>
        </p:spPr>
        <p:txBody>
          <a:bodyPr>
            <a:normAutofit/>
          </a:bodyPr>
          <a:lstStyle/>
          <a:p>
            <a:r>
              <a:rPr lang="en-US" sz="1800" dirty="0" smtClean="0"/>
              <a:t>All policies</a:t>
            </a:r>
            <a:r>
              <a:rPr lang="en-US" sz="1800" dirty="0"/>
              <a:t>, procedures and applications which </a:t>
            </a:r>
            <a:r>
              <a:rPr lang="en-US" sz="1800" dirty="0" smtClean="0"/>
              <a:t>make </a:t>
            </a:r>
            <a:r>
              <a:rPr lang="en-US" sz="1800" dirty="0"/>
              <a:t>decisions on granting access to </a:t>
            </a:r>
            <a:r>
              <a:rPr lang="en-US" sz="1800" dirty="0" smtClean="0"/>
              <a:t>resources</a:t>
            </a:r>
            <a:endParaRPr lang="en-US" sz="1800" dirty="0"/>
          </a:p>
          <a:p>
            <a:pPr lvl="1"/>
            <a:r>
              <a:rPr lang="en-US" sz="1800" dirty="0" smtClean="0"/>
              <a:t>Using data </a:t>
            </a:r>
            <a:r>
              <a:rPr lang="en-US" sz="1800" dirty="0"/>
              <a:t>from </a:t>
            </a:r>
            <a:r>
              <a:rPr lang="en-US" sz="1800" dirty="0" smtClean="0"/>
              <a:t>Person </a:t>
            </a:r>
            <a:r>
              <a:rPr lang="en-US" sz="1800" dirty="0"/>
              <a:t>Registry and </a:t>
            </a:r>
            <a:r>
              <a:rPr lang="en-US" sz="1800" dirty="0" smtClean="0"/>
              <a:t>Systems </a:t>
            </a:r>
            <a:r>
              <a:rPr lang="en-US" sz="1800" dirty="0"/>
              <a:t>of </a:t>
            </a:r>
            <a:r>
              <a:rPr lang="en-US" sz="1800" dirty="0" smtClean="0"/>
              <a:t>Record</a:t>
            </a:r>
          </a:p>
          <a:p>
            <a:r>
              <a:rPr lang="en-US" sz="1800" dirty="0" smtClean="0"/>
              <a:t>Common principles</a:t>
            </a:r>
            <a:endParaRPr lang="en-US" sz="1800" dirty="0" smtClean="0"/>
          </a:p>
        </p:txBody>
      </p:sp>
      <p:graphicFrame>
        <p:nvGraphicFramePr>
          <p:cNvPr id="5" name="Diagram 4"/>
          <p:cNvGraphicFramePr/>
          <p:nvPr>
            <p:extLst>
              <p:ext uri="{D42A27DB-BD31-4B8C-83A1-F6EECF244321}">
                <p14:modId xmlns:p14="http://schemas.microsoft.com/office/powerpoint/2010/main" val="3199551380"/>
              </p:ext>
            </p:extLst>
          </p:nvPr>
        </p:nvGraphicFramePr>
        <p:xfrm>
          <a:off x="2362200" y="1143000"/>
          <a:ext cx="6172200" cy="533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340293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B92A50E9-E5F6-4F1F-91E8-37824CF40063}" type="slidenum">
              <a:rPr lang="en-US" smtClean="0">
                <a:solidFill>
                  <a:srgbClr val="464653"/>
                </a:solidFill>
              </a:rPr>
              <a:pPr/>
              <a:t>16</a:t>
            </a:fld>
            <a:endParaRPr lang="en-US" dirty="0">
              <a:solidFill>
                <a:srgbClr val="464653"/>
              </a:solidFill>
            </a:endParaRPr>
          </a:p>
        </p:txBody>
      </p:sp>
      <p:sp>
        <p:nvSpPr>
          <p:cNvPr id="2" name="Title 1"/>
          <p:cNvSpPr>
            <a:spLocks noGrp="1"/>
          </p:cNvSpPr>
          <p:nvPr>
            <p:ph type="title" idx="4294967295"/>
          </p:nvPr>
        </p:nvSpPr>
        <p:spPr>
          <a:xfrm>
            <a:off x="914400" y="762000"/>
            <a:ext cx="7315200" cy="838200"/>
          </a:xfrm>
        </p:spPr>
        <p:txBody>
          <a:bodyPr/>
          <a:lstStyle/>
          <a:p>
            <a:r>
              <a:rPr lang="en-US" dirty="0" smtClean="0"/>
              <a:t>Access registry</a:t>
            </a:r>
            <a:endParaRPr lang="en-US" dirty="0"/>
          </a:p>
        </p:txBody>
      </p:sp>
      <p:sp>
        <p:nvSpPr>
          <p:cNvPr id="4" name="Content Placeholder 3"/>
          <p:cNvSpPr>
            <a:spLocks noGrp="1"/>
          </p:cNvSpPr>
          <p:nvPr>
            <p:ph sz="quarter" idx="4294967295"/>
          </p:nvPr>
        </p:nvSpPr>
        <p:spPr>
          <a:xfrm>
            <a:off x="914400" y="1676400"/>
            <a:ext cx="7620000" cy="4479925"/>
          </a:xfrm>
        </p:spPr>
        <p:txBody>
          <a:bodyPr>
            <a:noAutofit/>
          </a:bodyPr>
          <a:lstStyle/>
          <a:p>
            <a:r>
              <a:rPr lang="en-US" sz="1800" dirty="0" smtClean="0"/>
              <a:t>A single </a:t>
            </a:r>
            <a:r>
              <a:rPr lang="en-US" sz="1800" dirty="0"/>
              <a:t>view of an individual’s accounts and permissions across the entire </a:t>
            </a:r>
            <a:r>
              <a:rPr lang="en-US" sz="1800" dirty="0" smtClean="0"/>
              <a:t>organization</a:t>
            </a:r>
          </a:p>
          <a:p>
            <a:r>
              <a:rPr lang="en-US" sz="1800" dirty="0" smtClean="0"/>
              <a:t>Also </a:t>
            </a:r>
            <a:r>
              <a:rPr lang="en-US" sz="1800" dirty="0" smtClean="0"/>
              <a:t>runs periodic access audits</a:t>
            </a:r>
          </a:p>
          <a:p>
            <a:pPr lvl="1"/>
            <a:r>
              <a:rPr lang="en-US" sz="1800" dirty="0" smtClean="0"/>
              <a:t>Determining </a:t>
            </a:r>
            <a:r>
              <a:rPr lang="en-US" sz="1800" dirty="0" smtClean="0"/>
              <a:t>the access </a:t>
            </a:r>
            <a:r>
              <a:rPr lang="en-US" sz="1800" dirty="0"/>
              <a:t>each individual should </a:t>
            </a:r>
            <a:r>
              <a:rPr lang="en-US" sz="1800" dirty="0" smtClean="0"/>
              <a:t>have</a:t>
            </a:r>
          </a:p>
          <a:p>
            <a:pPr lvl="2"/>
            <a:r>
              <a:rPr lang="en-US" sz="1800" dirty="0" smtClean="0"/>
              <a:t>Based </a:t>
            </a:r>
            <a:r>
              <a:rPr lang="en-US" sz="1800" dirty="0" smtClean="0"/>
              <a:t>on</a:t>
            </a:r>
          </a:p>
          <a:p>
            <a:pPr lvl="3"/>
            <a:r>
              <a:rPr lang="en-US" sz="1800" dirty="0" smtClean="0"/>
              <a:t>Data </a:t>
            </a:r>
            <a:r>
              <a:rPr lang="en-US" sz="1800" dirty="0"/>
              <a:t>provided by the Person </a:t>
            </a:r>
            <a:r>
              <a:rPr lang="en-US" sz="1800" dirty="0" smtClean="0"/>
              <a:t>Registry</a:t>
            </a:r>
          </a:p>
          <a:p>
            <a:pPr lvl="3"/>
            <a:r>
              <a:rPr lang="en-US" sz="1800" dirty="0" smtClean="0"/>
              <a:t>Current </a:t>
            </a:r>
            <a:r>
              <a:rPr lang="en-US" sz="1800" dirty="0"/>
              <a:t>security </a:t>
            </a:r>
            <a:r>
              <a:rPr lang="en-US" sz="1800" dirty="0" smtClean="0"/>
              <a:t>policies</a:t>
            </a:r>
          </a:p>
          <a:p>
            <a:r>
              <a:rPr lang="en-US" sz="1800" dirty="0"/>
              <a:t>Comparison of access registry data and access audit results</a:t>
            </a:r>
          </a:p>
          <a:p>
            <a:pPr lvl="1"/>
            <a:r>
              <a:rPr lang="en-US" sz="1800" dirty="0" smtClean="0"/>
              <a:t>Determine </a:t>
            </a:r>
            <a:r>
              <a:rPr lang="en-US" sz="1800" dirty="0"/>
              <a:t>what access should be added or removed</a:t>
            </a:r>
          </a:p>
          <a:p>
            <a:pPr lvl="1"/>
            <a:r>
              <a:rPr lang="en-US" sz="1800" dirty="0" smtClean="0"/>
              <a:t>Send </a:t>
            </a:r>
            <a:r>
              <a:rPr lang="en-US" sz="1800" dirty="0"/>
              <a:t>provisioning actions to each affected service or </a:t>
            </a:r>
            <a:r>
              <a:rPr lang="en-US" sz="1800" dirty="0" smtClean="0"/>
              <a:t>system, e.g. </a:t>
            </a:r>
            <a:endParaRPr lang="en-US" sz="1800" dirty="0"/>
          </a:p>
          <a:p>
            <a:pPr lvl="3"/>
            <a:r>
              <a:rPr lang="en-US" sz="1800" dirty="0"/>
              <a:t>creating accounts</a:t>
            </a:r>
          </a:p>
          <a:p>
            <a:pPr lvl="3"/>
            <a:r>
              <a:rPr lang="en-US" sz="1800" dirty="0"/>
              <a:t>adding permissions</a:t>
            </a:r>
          </a:p>
          <a:p>
            <a:pPr lvl="3"/>
            <a:r>
              <a:rPr lang="en-US" sz="1800" dirty="0"/>
              <a:t>deleting (de-provisioning) accounts</a:t>
            </a:r>
          </a:p>
          <a:p>
            <a:pPr lvl="3"/>
            <a:r>
              <a:rPr lang="en-US" sz="1800" dirty="0"/>
              <a:t>revoking permissions</a:t>
            </a:r>
          </a:p>
          <a:p>
            <a:pPr lvl="3"/>
            <a:endParaRPr lang="en-US" sz="1800" dirty="0" smtClean="0"/>
          </a:p>
        </p:txBody>
      </p:sp>
    </p:spTree>
    <p:extLst>
      <p:ext uri="{BB962C8B-B14F-4D97-AF65-F5344CB8AC3E}">
        <p14:creationId xmlns:p14="http://schemas.microsoft.com/office/powerpoint/2010/main" val="13688956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B92A50E9-E5F6-4F1F-91E8-37824CF40063}" type="slidenum">
              <a:rPr lang="en-US" smtClean="0">
                <a:solidFill>
                  <a:srgbClr val="464653"/>
                </a:solidFill>
              </a:rPr>
              <a:pPr/>
              <a:t>17</a:t>
            </a:fld>
            <a:endParaRPr lang="en-US" dirty="0">
              <a:solidFill>
                <a:srgbClr val="464653"/>
              </a:solidFill>
            </a:endParaRPr>
          </a:p>
        </p:txBody>
      </p:sp>
      <p:sp>
        <p:nvSpPr>
          <p:cNvPr id="2" name="Title 1"/>
          <p:cNvSpPr>
            <a:spLocks noGrp="1"/>
          </p:cNvSpPr>
          <p:nvPr>
            <p:ph type="title" idx="4294967295"/>
          </p:nvPr>
        </p:nvSpPr>
        <p:spPr>
          <a:xfrm>
            <a:off x="914400" y="609600"/>
            <a:ext cx="7239000" cy="990600"/>
          </a:xfrm>
        </p:spPr>
        <p:txBody>
          <a:bodyPr/>
          <a:lstStyle/>
          <a:p>
            <a:r>
              <a:rPr lang="en-US" dirty="0" smtClean="0"/>
              <a:t>Authentication</a:t>
            </a:r>
            <a:endParaRPr lang="en-US" dirty="0"/>
          </a:p>
        </p:txBody>
      </p:sp>
      <p:sp>
        <p:nvSpPr>
          <p:cNvPr id="4" name="Content Placeholder 3"/>
          <p:cNvSpPr>
            <a:spLocks noGrp="1"/>
          </p:cNvSpPr>
          <p:nvPr>
            <p:ph sz="quarter" idx="4294967295"/>
          </p:nvPr>
        </p:nvSpPr>
        <p:spPr>
          <a:xfrm>
            <a:off x="878958" y="1692275"/>
            <a:ext cx="7426842" cy="3794125"/>
          </a:xfrm>
        </p:spPr>
        <p:txBody>
          <a:bodyPr>
            <a:normAutofit/>
          </a:bodyPr>
          <a:lstStyle/>
          <a:p>
            <a:r>
              <a:rPr lang="en-US" sz="1800" dirty="0" smtClean="0"/>
              <a:t>The process a </a:t>
            </a:r>
            <a:r>
              <a:rPr lang="en-US" sz="1800" dirty="0"/>
              <a:t>user goes through to prove that he or she is the owner of the identity </a:t>
            </a:r>
            <a:r>
              <a:rPr lang="en-US" sz="1800" dirty="0" smtClean="0"/>
              <a:t>being used</a:t>
            </a:r>
          </a:p>
          <a:p>
            <a:pPr lvl="1"/>
            <a:r>
              <a:rPr lang="en-US" sz="1800" dirty="0" smtClean="0"/>
              <a:t>Most commonly done by using credentials</a:t>
            </a:r>
          </a:p>
          <a:p>
            <a:pPr lvl="2"/>
            <a:r>
              <a:rPr lang="en-US" sz="1800" dirty="0" smtClean="0"/>
              <a:t>Information </a:t>
            </a:r>
            <a:r>
              <a:rPr lang="en-US" sz="1800" dirty="0"/>
              <a:t>used to verify the user’s </a:t>
            </a:r>
            <a:r>
              <a:rPr lang="en-US" sz="1800" dirty="0" smtClean="0"/>
              <a:t>identity</a:t>
            </a:r>
          </a:p>
          <a:p>
            <a:r>
              <a:rPr lang="en-US" sz="1800" dirty="0" smtClean="0"/>
              <a:t>Types </a:t>
            </a:r>
            <a:r>
              <a:rPr lang="en-US" sz="1800" dirty="0" smtClean="0"/>
              <a:t>of </a:t>
            </a:r>
            <a:r>
              <a:rPr lang="en-US" sz="1800" dirty="0" smtClean="0"/>
              <a:t>credentials</a:t>
            </a:r>
            <a:endParaRPr lang="en-US" sz="1800" dirty="0" smtClean="0"/>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7400" y="3352800"/>
            <a:ext cx="5400411" cy="24860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919621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B92A50E9-E5F6-4F1F-91E8-37824CF40063}" type="slidenum">
              <a:rPr lang="en-US" smtClean="0">
                <a:solidFill>
                  <a:srgbClr val="464653"/>
                </a:solidFill>
              </a:rPr>
              <a:pPr/>
              <a:t>18</a:t>
            </a:fld>
            <a:endParaRPr lang="en-US" dirty="0">
              <a:solidFill>
                <a:srgbClr val="464653"/>
              </a:solidFill>
            </a:endParaRPr>
          </a:p>
        </p:txBody>
      </p:sp>
      <p:sp>
        <p:nvSpPr>
          <p:cNvPr id="2" name="Title 1"/>
          <p:cNvSpPr>
            <a:spLocks noGrp="1"/>
          </p:cNvSpPr>
          <p:nvPr>
            <p:ph type="title" idx="4294967295"/>
          </p:nvPr>
        </p:nvSpPr>
        <p:spPr>
          <a:xfrm>
            <a:off x="914400" y="609600"/>
            <a:ext cx="7239000" cy="990600"/>
          </a:xfrm>
        </p:spPr>
        <p:txBody>
          <a:bodyPr>
            <a:normAutofit fontScale="90000"/>
          </a:bodyPr>
          <a:lstStyle/>
          <a:p>
            <a:r>
              <a:rPr lang="en-US" dirty="0" smtClean="0"/>
              <a:t>Passwords = What You Know</a:t>
            </a:r>
            <a:endParaRPr lang="en-US" dirty="0"/>
          </a:p>
        </p:txBody>
      </p:sp>
      <p:sp>
        <p:nvSpPr>
          <p:cNvPr id="4" name="Content Placeholder 3"/>
          <p:cNvSpPr>
            <a:spLocks noGrp="1"/>
          </p:cNvSpPr>
          <p:nvPr>
            <p:ph sz="quarter" idx="4294967295"/>
          </p:nvPr>
        </p:nvSpPr>
        <p:spPr>
          <a:xfrm>
            <a:off x="990600" y="1676400"/>
            <a:ext cx="7467600" cy="4479925"/>
          </a:xfrm>
        </p:spPr>
        <p:txBody>
          <a:bodyPr>
            <a:normAutofit/>
          </a:bodyPr>
          <a:lstStyle/>
          <a:p>
            <a:r>
              <a:rPr lang="en-US" sz="1800" dirty="0" smtClean="0"/>
              <a:t>Two </a:t>
            </a:r>
            <a:r>
              <a:rPr lang="en-US" sz="1800" dirty="0"/>
              <a:t>common </a:t>
            </a:r>
            <a:r>
              <a:rPr lang="en-US" sz="1800" dirty="0" smtClean="0"/>
              <a:t>password breaking techniques</a:t>
            </a:r>
            <a:endParaRPr lang="en-US" sz="1800" dirty="0"/>
          </a:p>
        </p:txBody>
      </p:sp>
      <p:graphicFrame>
        <p:nvGraphicFramePr>
          <p:cNvPr id="5" name="Diagram 4"/>
          <p:cNvGraphicFramePr/>
          <p:nvPr>
            <p:extLst>
              <p:ext uri="{D42A27DB-BD31-4B8C-83A1-F6EECF244321}">
                <p14:modId xmlns:p14="http://schemas.microsoft.com/office/powerpoint/2010/main" val="470491448"/>
              </p:ext>
            </p:extLst>
          </p:nvPr>
        </p:nvGraphicFramePr>
        <p:xfrm>
          <a:off x="1524000" y="2133600"/>
          <a:ext cx="6096000" cy="3505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758512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B92A50E9-E5F6-4F1F-91E8-37824CF40063}" type="slidenum">
              <a:rPr lang="en-US" smtClean="0">
                <a:solidFill>
                  <a:srgbClr val="464653"/>
                </a:solidFill>
              </a:rPr>
              <a:pPr/>
              <a:t>19</a:t>
            </a:fld>
            <a:endParaRPr lang="en-US" dirty="0">
              <a:solidFill>
                <a:srgbClr val="464653"/>
              </a:solidFill>
            </a:endParaRPr>
          </a:p>
        </p:txBody>
      </p:sp>
      <p:sp>
        <p:nvSpPr>
          <p:cNvPr id="2" name="Title 1"/>
          <p:cNvSpPr>
            <a:spLocks noGrp="1"/>
          </p:cNvSpPr>
          <p:nvPr>
            <p:ph type="title" idx="4294967295"/>
          </p:nvPr>
        </p:nvSpPr>
        <p:spPr>
          <a:xfrm>
            <a:off x="914400" y="838200"/>
            <a:ext cx="8001000" cy="762000"/>
          </a:xfrm>
        </p:spPr>
        <p:txBody>
          <a:bodyPr>
            <a:normAutofit/>
          </a:bodyPr>
          <a:lstStyle/>
          <a:p>
            <a:r>
              <a:rPr lang="en-US" dirty="0" smtClean="0"/>
              <a:t>Password </a:t>
            </a:r>
            <a:r>
              <a:rPr lang="en-US" dirty="0" smtClean="0"/>
              <a:t>Threat Models</a:t>
            </a:r>
            <a:endParaRPr lang="en-US" dirty="0"/>
          </a:p>
        </p:txBody>
      </p:sp>
      <p:sp>
        <p:nvSpPr>
          <p:cNvPr id="4" name="Content Placeholder 3"/>
          <p:cNvSpPr>
            <a:spLocks noGrp="1"/>
          </p:cNvSpPr>
          <p:nvPr>
            <p:ph sz="quarter" idx="4294967295"/>
          </p:nvPr>
        </p:nvSpPr>
        <p:spPr>
          <a:xfrm>
            <a:off x="457200" y="1692275"/>
            <a:ext cx="8229600" cy="4937125"/>
          </a:xfrm>
        </p:spPr>
        <p:txBody>
          <a:bodyPr>
            <a:normAutofit/>
          </a:bodyPr>
          <a:lstStyle/>
          <a:p>
            <a:pPr>
              <a:buFont typeface="+mj-lt"/>
              <a:buAutoNum type="arabicPeriod"/>
            </a:pPr>
            <a:r>
              <a:rPr lang="en-US" sz="1800" dirty="0" smtClean="0"/>
              <a:t>Leaked </a:t>
            </a:r>
            <a:r>
              <a:rPr lang="en-US" sz="1800" dirty="0"/>
              <a:t>passwords</a:t>
            </a:r>
          </a:p>
          <a:p>
            <a:pPr lvl="1"/>
            <a:r>
              <a:rPr lang="en-US" sz="1800" dirty="0"/>
              <a:t>2009 breach of online games service </a:t>
            </a:r>
            <a:r>
              <a:rPr lang="en-US" sz="1800" dirty="0" err="1"/>
              <a:t>RockYou</a:t>
            </a:r>
            <a:endParaRPr lang="en-US" sz="1800" dirty="0"/>
          </a:p>
          <a:p>
            <a:pPr lvl="2"/>
            <a:r>
              <a:rPr lang="en-US" sz="1800" dirty="0"/>
              <a:t>Leaked more than 14 million unique passwords in plain </a:t>
            </a:r>
            <a:r>
              <a:rPr lang="en-US" sz="1800" dirty="0" smtClean="0"/>
              <a:t>text</a:t>
            </a:r>
          </a:p>
          <a:p>
            <a:pPr marL="514350" indent="-514350">
              <a:buFont typeface="+mj-lt"/>
              <a:buAutoNum type="arabicPeriod"/>
            </a:pPr>
            <a:r>
              <a:rPr lang="en-US" sz="1800" dirty="0" smtClean="0"/>
              <a:t>Best64.rule</a:t>
            </a:r>
            <a:endParaRPr lang="en-US" sz="1800" dirty="0" smtClean="0"/>
          </a:p>
          <a:p>
            <a:pPr lvl="1"/>
            <a:r>
              <a:rPr lang="en-US" sz="1800" dirty="0" smtClean="0"/>
              <a:t>Hackers use heuristics to guess passwords from known passwords</a:t>
            </a:r>
          </a:p>
          <a:p>
            <a:pPr lvl="1"/>
            <a:r>
              <a:rPr lang="en-US" sz="1800" dirty="0">
                <a:hlinkClick r:id="rId2"/>
              </a:rPr>
              <a:t>http://</a:t>
            </a:r>
            <a:r>
              <a:rPr lang="en-US" sz="1800" dirty="0" smtClean="0">
                <a:hlinkClick r:id="rId2"/>
              </a:rPr>
              <a:t>www.question-defense.com/2012/04/21/hashcat-best64-rule-details-updated-after-the-best64-challenge</a:t>
            </a:r>
            <a:endParaRPr lang="en-US" sz="1800" dirty="0" smtClean="0"/>
          </a:p>
          <a:p>
            <a:pPr lvl="2"/>
            <a:r>
              <a:rPr lang="en-US" sz="1800" dirty="0" smtClean="0"/>
              <a:t>## </a:t>
            </a:r>
            <a:r>
              <a:rPr lang="en-US" sz="1800" dirty="0"/>
              <a:t>first four rules ##</a:t>
            </a:r>
          </a:p>
          <a:p>
            <a:pPr lvl="2"/>
            <a:r>
              <a:rPr lang="en-US" sz="1800" dirty="0" smtClean="0"/>
              <a:t># </a:t>
            </a:r>
            <a:r>
              <a:rPr lang="en-US" sz="1800" dirty="0"/>
              <a:t>do </a:t>
            </a:r>
            <a:r>
              <a:rPr lang="en-US" sz="1800" dirty="0" smtClean="0"/>
              <a:t>nothing: :</a:t>
            </a:r>
            <a:endParaRPr lang="en-US" sz="1800" dirty="0"/>
          </a:p>
          <a:p>
            <a:pPr lvl="2"/>
            <a:r>
              <a:rPr lang="en-US" sz="1800" dirty="0"/>
              <a:t># reverse each </a:t>
            </a:r>
            <a:r>
              <a:rPr lang="en-US" sz="1800" dirty="0" smtClean="0"/>
              <a:t>combination: r</a:t>
            </a:r>
            <a:endParaRPr lang="en-US" sz="1800" dirty="0"/>
          </a:p>
          <a:p>
            <a:pPr lvl="2"/>
            <a:r>
              <a:rPr lang="en-US" sz="1800" dirty="0"/>
              <a:t># all uppercase </a:t>
            </a:r>
            <a:r>
              <a:rPr lang="en-US" sz="1800" dirty="0" smtClean="0"/>
              <a:t>characters: u</a:t>
            </a:r>
            <a:endParaRPr lang="en-US" sz="1800" dirty="0"/>
          </a:p>
          <a:p>
            <a:pPr lvl="2"/>
            <a:r>
              <a:rPr lang="en-US" sz="1800" dirty="0"/>
              <a:t># toggle the case of char in position </a:t>
            </a:r>
            <a:r>
              <a:rPr lang="en-US" sz="1800" dirty="0" smtClean="0"/>
              <a:t>0: T0</a:t>
            </a:r>
            <a:endParaRPr lang="en-US" sz="1800" dirty="0"/>
          </a:p>
          <a:p>
            <a:pPr lvl="2"/>
            <a:r>
              <a:rPr lang="en-US" sz="1800" dirty="0" smtClean="0"/>
              <a:t>## </a:t>
            </a:r>
            <a:r>
              <a:rPr lang="en-US" sz="1800" dirty="0"/>
              <a:t>append numbers ##</a:t>
            </a:r>
          </a:p>
          <a:p>
            <a:pPr lvl="2"/>
            <a:r>
              <a:rPr lang="en-US" sz="1800" dirty="0" smtClean="0"/>
              <a:t># </a:t>
            </a:r>
            <a:r>
              <a:rPr lang="en-US" sz="1800" dirty="0"/>
              <a:t>append 0 to the end of each </a:t>
            </a:r>
            <a:r>
              <a:rPr lang="en-US" sz="1800" dirty="0" smtClean="0"/>
              <a:t>combination: $</a:t>
            </a:r>
            <a:r>
              <a:rPr lang="en-US" sz="1800" dirty="0"/>
              <a:t>0</a:t>
            </a:r>
          </a:p>
        </p:txBody>
      </p:sp>
    </p:spTree>
    <p:extLst>
      <p:ext uri="{BB962C8B-B14F-4D97-AF65-F5344CB8AC3E}">
        <p14:creationId xmlns:p14="http://schemas.microsoft.com/office/powerpoint/2010/main" val="42916639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541B0A3F-D3D1-4D5A-8D2D-36133BDF8F05}" type="slidenum">
              <a:rPr lang="en-US" smtClean="0"/>
              <a:pPr>
                <a:defRPr/>
              </a:pPr>
              <a:t>2</a:t>
            </a:fld>
            <a:endParaRPr lang="en-US" dirty="0"/>
          </a:p>
        </p:txBody>
      </p:sp>
      <p:sp>
        <p:nvSpPr>
          <p:cNvPr id="2" name="Title 1"/>
          <p:cNvSpPr>
            <a:spLocks noGrp="1"/>
          </p:cNvSpPr>
          <p:nvPr>
            <p:ph type="title" idx="4294967295"/>
          </p:nvPr>
        </p:nvSpPr>
        <p:spPr>
          <a:xfrm>
            <a:off x="876300" y="789781"/>
            <a:ext cx="5275263" cy="820737"/>
          </a:xfrm>
        </p:spPr>
        <p:txBody>
          <a:bodyPr>
            <a:normAutofit/>
          </a:bodyPr>
          <a:lstStyle/>
          <a:p>
            <a:r>
              <a:rPr lang="en-US" sz="3200" b="1" dirty="0" smtClean="0">
                <a:solidFill>
                  <a:schemeClr val="accent1">
                    <a:lumMod val="75000"/>
                  </a:schemeClr>
                </a:solidFill>
              </a:rPr>
              <a:t>Agenda</a:t>
            </a:r>
            <a:endParaRPr lang="en-US" sz="3200" b="1" dirty="0">
              <a:solidFill>
                <a:schemeClr val="accent1">
                  <a:lumMod val="75000"/>
                </a:schemeClr>
              </a:solidFill>
            </a:endParaRPr>
          </a:p>
        </p:txBody>
      </p:sp>
      <p:graphicFrame>
        <p:nvGraphicFramePr>
          <p:cNvPr id="7" name="Content Placeholder 6"/>
          <p:cNvGraphicFramePr>
            <a:graphicFrameLocks noGrp="1"/>
          </p:cNvGraphicFramePr>
          <p:nvPr>
            <p:ph idx="4294967295"/>
            <p:extLst>
              <p:ext uri="{D42A27DB-BD31-4B8C-83A1-F6EECF244321}">
                <p14:modId xmlns:p14="http://schemas.microsoft.com/office/powerpoint/2010/main" val="1139472984"/>
              </p:ext>
            </p:extLst>
          </p:nvPr>
        </p:nvGraphicFramePr>
        <p:xfrm>
          <a:off x="876299" y="1709738"/>
          <a:ext cx="7307001" cy="1962912"/>
        </p:xfrm>
        <a:graphic>
          <a:graphicData uri="http://schemas.openxmlformats.org/drawingml/2006/table">
            <a:tbl>
              <a:tblPr firstRow="1" firstCol="1" bandRow="1">
                <a:tableStyleId>{5C22544A-7EE6-4342-B048-85BDC9FD1C3A}</a:tableStyleId>
              </a:tblPr>
              <a:tblGrid>
                <a:gridCol w="465127">
                  <a:extLst>
                    <a:ext uri="{9D8B030D-6E8A-4147-A177-3AD203B41FA5}">
                      <a16:colId xmlns="" xmlns:a16="http://schemas.microsoft.com/office/drawing/2014/main" val="20000"/>
                    </a:ext>
                  </a:extLst>
                </a:gridCol>
                <a:gridCol w="1850009">
                  <a:extLst>
                    <a:ext uri="{9D8B030D-6E8A-4147-A177-3AD203B41FA5}">
                      <a16:colId xmlns="" xmlns:a16="http://schemas.microsoft.com/office/drawing/2014/main" val="20001"/>
                    </a:ext>
                  </a:extLst>
                </a:gridCol>
                <a:gridCol w="2026024">
                  <a:extLst>
                    <a:ext uri="{9D8B030D-6E8A-4147-A177-3AD203B41FA5}">
                      <a16:colId xmlns="" xmlns:a16="http://schemas.microsoft.com/office/drawing/2014/main" val="20002"/>
                    </a:ext>
                  </a:extLst>
                </a:gridCol>
                <a:gridCol w="2965841">
                  <a:extLst>
                    <a:ext uri="{9D8B030D-6E8A-4147-A177-3AD203B41FA5}">
                      <a16:colId xmlns="" xmlns:a16="http://schemas.microsoft.com/office/drawing/2014/main" val="20003"/>
                    </a:ext>
                  </a:extLst>
                </a:gridCol>
              </a:tblGrid>
              <a:tr h="0">
                <a:tc>
                  <a:txBody>
                    <a:bodyPr/>
                    <a:lstStyle/>
                    <a:p>
                      <a:pPr marL="0" marR="0">
                        <a:lnSpc>
                          <a:spcPct val="115000"/>
                        </a:lnSpc>
                        <a:spcBef>
                          <a:spcPts val="0"/>
                        </a:spcBef>
                        <a:spcAft>
                          <a:spcPts val="0"/>
                        </a:spcAft>
                      </a:pPr>
                      <a:r>
                        <a:rPr lang="en-US" sz="1600" dirty="0">
                          <a:effectLst/>
                        </a:rPr>
                        <a:t>#</a:t>
                      </a:r>
                      <a:endParaRPr lang="en-US" sz="1600" dirty="0">
                        <a:effectLst/>
                        <a:latin typeface="Calibri"/>
                        <a:ea typeface="Calibri"/>
                        <a:cs typeface="Times New Roman"/>
                      </a:endParaRPr>
                    </a:p>
                  </a:txBody>
                  <a:tcPr marL="68580" marR="68580" marT="0" marB="0"/>
                </a:tc>
                <a:tc>
                  <a:txBody>
                    <a:bodyPr/>
                    <a:lstStyle/>
                    <a:p>
                      <a:pPr marL="0" marR="0">
                        <a:lnSpc>
                          <a:spcPct val="115000"/>
                        </a:lnSpc>
                        <a:spcBef>
                          <a:spcPts val="0"/>
                        </a:spcBef>
                        <a:spcAft>
                          <a:spcPts val="0"/>
                        </a:spcAft>
                      </a:pPr>
                      <a:r>
                        <a:rPr lang="en-US" sz="1600" dirty="0">
                          <a:effectLst/>
                        </a:rPr>
                        <a:t>Topic</a:t>
                      </a:r>
                      <a:endParaRPr lang="en-US" sz="1600" dirty="0">
                        <a:effectLst/>
                        <a:latin typeface="Calibri"/>
                        <a:ea typeface="Calibri"/>
                        <a:cs typeface="Times New Roman"/>
                      </a:endParaRPr>
                    </a:p>
                  </a:txBody>
                  <a:tcPr marL="68580" marR="68580" marT="0" marB="0"/>
                </a:tc>
                <a:tc>
                  <a:txBody>
                    <a:bodyPr/>
                    <a:lstStyle/>
                    <a:p>
                      <a:pPr marL="0" marR="0">
                        <a:lnSpc>
                          <a:spcPct val="115000"/>
                        </a:lnSpc>
                        <a:spcBef>
                          <a:spcPts val="0"/>
                        </a:spcBef>
                        <a:spcAft>
                          <a:spcPts val="0"/>
                        </a:spcAft>
                      </a:pPr>
                      <a:r>
                        <a:rPr lang="en-US" sz="1600" dirty="0">
                          <a:effectLst/>
                        </a:rPr>
                        <a:t>Reading</a:t>
                      </a:r>
                      <a:endParaRPr lang="en-US" sz="1600" dirty="0">
                        <a:effectLst/>
                        <a:latin typeface="Calibri"/>
                        <a:ea typeface="Calibri"/>
                        <a:cs typeface="Times New Roman"/>
                      </a:endParaRPr>
                    </a:p>
                  </a:txBody>
                  <a:tcPr marL="68580" marR="68580" marT="0" marB="0"/>
                </a:tc>
                <a:tc>
                  <a:txBody>
                    <a:bodyPr/>
                    <a:lstStyle/>
                    <a:p>
                      <a:pPr marL="0" marR="0">
                        <a:lnSpc>
                          <a:spcPct val="115000"/>
                        </a:lnSpc>
                        <a:spcBef>
                          <a:spcPts val="0"/>
                        </a:spcBef>
                        <a:spcAft>
                          <a:spcPts val="0"/>
                        </a:spcAft>
                      </a:pPr>
                      <a:r>
                        <a:rPr lang="en-US" sz="1600" dirty="0">
                          <a:effectLst/>
                        </a:rPr>
                        <a:t>Due </a:t>
                      </a:r>
                      <a:r>
                        <a:rPr lang="en-US" sz="1600" dirty="0" smtClean="0">
                          <a:effectLst/>
                        </a:rPr>
                        <a:t>11:59 pm CST on Blackboard</a:t>
                      </a:r>
                      <a:endParaRPr lang="en-US" sz="1600" dirty="0">
                        <a:effectLst/>
                        <a:latin typeface="Calibri"/>
                        <a:ea typeface="Calibri"/>
                        <a:cs typeface="Times New Roman"/>
                      </a:endParaRPr>
                    </a:p>
                  </a:txBody>
                  <a:tcPr marL="68580" marR="68580" marT="0" marB="0"/>
                </a:tc>
                <a:extLst>
                  <a:ext uri="{0D108BD9-81ED-4DB2-BD59-A6C34878D82A}">
                    <a16:rowId xmlns="" xmlns:a16="http://schemas.microsoft.com/office/drawing/2014/main" val="10000"/>
                  </a:ext>
                </a:extLst>
              </a:tr>
              <a:tr h="0">
                <a:tc>
                  <a:txBody>
                    <a:bodyPr/>
                    <a:lstStyle/>
                    <a:p>
                      <a:pPr marL="0" marR="0" algn="ctr">
                        <a:lnSpc>
                          <a:spcPct val="115000"/>
                        </a:lnSpc>
                        <a:spcBef>
                          <a:spcPts val="0"/>
                        </a:spcBef>
                        <a:spcAft>
                          <a:spcPts val="0"/>
                        </a:spcAft>
                      </a:pPr>
                      <a:r>
                        <a:rPr lang="en-US" sz="1600" dirty="0" smtClean="0">
                          <a:solidFill>
                            <a:srgbClr val="000000"/>
                          </a:solidFill>
                          <a:effectLst/>
                          <a:latin typeface="Calibri"/>
                          <a:ea typeface="Times New Roman"/>
                          <a:cs typeface="Times New Roman"/>
                        </a:rPr>
                        <a:t>8</a:t>
                      </a:r>
                      <a:endParaRPr lang="en-US" sz="1600" dirty="0">
                        <a:effectLst/>
                        <a:latin typeface="Calibri"/>
                        <a:ea typeface="Times New Roman"/>
                        <a:cs typeface="Times New Roman"/>
                      </a:endParaRPr>
                    </a:p>
                  </a:txBody>
                  <a:tcPr marL="68580" marR="68580" marT="0" marB="0"/>
                </a:tc>
                <a:tc>
                  <a:txBody>
                    <a:bodyPr/>
                    <a:lstStyle/>
                    <a:p>
                      <a:pPr marL="0" marR="0">
                        <a:lnSpc>
                          <a:spcPct val="115000"/>
                        </a:lnSpc>
                        <a:spcBef>
                          <a:spcPts val="0"/>
                        </a:spcBef>
                        <a:spcAft>
                          <a:spcPts val="0"/>
                        </a:spcAft>
                      </a:pPr>
                      <a:r>
                        <a:rPr lang="en-US" sz="16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Identity and Access Management:  Authentication, Single Sign-On, Federation</a:t>
                      </a:r>
                      <a:endParaRPr lang="en-US" sz="16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6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Agrawal 8</a:t>
                      </a:r>
                      <a:endParaRPr lang="en-US" sz="16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a:lnSpc>
                          <a:spcPct val="115000"/>
                        </a:lnSpc>
                        <a:spcBef>
                          <a:spcPts val="0"/>
                        </a:spcBef>
                        <a:spcAft>
                          <a:spcPts val="0"/>
                        </a:spcAft>
                      </a:pPr>
                      <a:r>
                        <a:rPr lang="en-US" sz="16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Other materials on Blackboard</a:t>
                      </a:r>
                      <a:endParaRPr lang="en-US" sz="16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6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W: Post</a:t>
                      </a:r>
                      <a:endParaRPr lang="en-US" sz="16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a:lnSpc>
                          <a:spcPct val="115000"/>
                        </a:lnSpc>
                        <a:spcBef>
                          <a:spcPts val="0"/>
                        </a:spcBef>
                        <a:spcAft>
                          <a:spcPts val="0"/>
                        </a:spcAft>
                      </a:pPr>
                      <a:r>
                        <a:rPr lang="en-US" sz="16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F: Responses S: LAB_8</a:t>
                      </a:r>
                      <a:endParaRPr lang="en-US" sz="16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 xmlns:a16="http://schemas.microsoft.com/office/drawing/2014/main" val="10001"/>
                  </a:ext>
                </a:extLst>
              </a:tr>
            </a:tbl>
          </a:graphicData>
        </a:graphic>
      </p:graphicFrame>
    </p:spTree>
    <p:extLst>
      <p:ext uri="{BB962C8B-B14F-4D97-AF65-F5344CB8AC3E}">
        <p14:creationId xmlns:p14="http://schemas.microsoft.com/office/powerpoint/2010/main" val="15183401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B92A50E9-E5F6-4F1F-91E8-37824CF40063}" type="slidenum">
              <a:rPr lang="en-US" smtClean="0">
                <a:solidFill>
                  <a:srgbClr val="464653"/>
                </a:solidFill>
              </a:rPr>
              <a:pPr/>
              <a:t>20</a:t>
            </a:fld>
            <a:endParaRPr lang="en-US" dirty="0">
              <a:solidFill>
                <a:srgbClr val="464653"/>
              </a:solidFill>
            </a:endParaRPr>
          </a:p>
        </p:txBody>
      </p:sp>
      <p:sp>
        <p:nvSpPr>
          <p:cNvPr id="2" name="Title 1"/>
          <p:cNvSpPr>
            <a:spLocks noGrp="1"/>
          </p:cNvSpPr>
          <p:nvPr>
            <p:ph type="title" idx="4294967295"/>
          </p:nvPr>
        </p:nvSpPr>
        <p:spPr>
          <a:xfrm>
            <a:off x="838200" y="609600"/>
            <a:ext cx="8229600" cy="990600"/>
          </a:xfrm>
        </p:spPr>
        <p:txBody>
          <a:bodyPr>
            <a:normAutofit/>
          </a:bodyPr>
          <a:lstStyle/>
          <a:p>
            <a:r>
              <a:rPr lang="en-US" dirty="0" smtClean="0"/>
              <a:t>Password </a:t>
            </a:r>
            <a:r>
              <a:rPr lang="en-US" dirty="0" smtClean="0"/>
              <a:t>recommendations</a:t>
            </a:r>
            <a:endParaRPr lang="en-US" dirty="0"/>
          </a:p>
        </p:txBody>
      </p:sp>
      <p:sp>
        <p:nvSpPr>
          <p:cNvPr id="4" name="Content Placeholder 3"/>
          <p:cNvSpPr>
            <a:spLocks noGrp="1"/>
          </p:cNvSpPr>
          <p:nvPr>
            <p:ph sz="quarter" idx="4294967295"/>
          </p:nvPr>
        </p:nvSpPr>
        <p:spPr>
          <a:xfrm>
            <a:off x="914400" y="1600200"/>
            <a:ext cx="4648200" cy="4937125"/>
          </a:xfrm>
        </p:spPr>
        <p:txBody>
          <a:bodyPr>
            <a:normAutofit lnSpcReduction="10000"/>
          </a:bodyPr>
          <a:lstStyle/>
          <a:p>
            <a:r>
              <a:rPr lang="en-US" sz="1800" dirty="0"/>
              <a:t>General </a:t>
            </a:r>
            <a:r>
              <a:rPr lang="en-US" sz="1800" dirty="0" smtClean="0"/>
              <a:t>recommendations</a:t>
            </a:r>
          </a:p>
          <a:p>
            <a:pPr lvl="1"/>
            <a:r>
              <a:rPr lang="en-US" sz="1800" dirty="0" smtClean="0"/>
              <a:t>Minimize accounts</a:t>
            </a:r>
          </a:p>
          <a:p>
            <a:pPr lvl="2"/>
            <a:r>
              <a:rPr lang="en-US" sz="1800" dirty="0" smtClean="0"/>
              <a:t>Reduce chances of harvesting</a:t>
            </a:r>
            <a:endParaRPr lang="en-US" sz="1800" dirty="0"/>
          </a:p>
          <a:p>
            <a:pPr lvl="1"/>
            <a:r>
              <a:rPr lang="en-US" sz="1800" dirty="0"/>
              <a:t>At least 8 characters to prevent brute force attacks</a:t>
            </a:r>
          </a:p>
          <a:p>
            <a:pPr lvl="1"/>
            <a:r>
              <a:rPr lang="en-US" sz="1800" dirty="0"/>
              <a:t>Maximize entropy</a:t>
            </a:r>
          </a:p>
          <a:p>
            <a:pPr lvl="2"/>
            <a:r>
              <a:rPr lang="en-US" sz="1800" dirty="0"/>
              <a:t>Combine lowercase, </a:t>
            </a:r>
            <a:r>
              <a:rPr lang="en-US" sz="1800" dirty="0" smtClean="0"/>
              <a:t/>
            </a:r>
            <a:br>
              <a:rPr lang="en-US" sz="1800" dirty="0" smtClean="0"/>
            </a:br>
            <a:r>
              <a:rPr lang="en-US" sz="1800" dirty="0" smtClean="0"/>
              <a:t>uppercase</a:t>
            </a:r>
            <a:r>
              <a:rPr lang="en-US" sz="1800" dirty="0"/>
              <a:t>, numeric and </a:t>
            </a:r>
            <a:r>
              <a:rPr lang="en-US" sz="1800" dirty="0" smtClean="0"/>
              <a:t/>
            </a:r>
            <a:br>
              <a:rPr lang="en-US" sz="1800" dirty="0" smtClean="0"/>
            </a:br>
            <a:r>
              <a:rPr lang="en-US" sz="1800" dirty="0" smtClean="0"/>
              <a:t>special </a:t>
            </a:r>
            <a:r>
              <a:rPr lang="en-US" sz="1800" dirty="0"/>
              <a:t>characters</a:t>
            </a:r>
          </a:p>
          <a:p>
            <a:pPr lvl="2"/>
            <a:r>
              <a:rPr lang="en-US" sz="1800" dirty="0" smtClean="0"/>
              <a:t>Prevent </a:t>
            </a:r>
            <a:r>
              <a:rPr lang="en-US" sz="1800" dirty="0" smtClean="0"/>
              <a:t>exploitation of harvested passwords</a:t>
            </a:r>
          </a:p>
          <a:p>
            <a:pPr lvl="1"/>
            <a:r>
              <a:rPr lang="en-US" sz="1800" dirty="0" smtClean="0"/>
              <a:t>Use passphrases</a:t>
            </a:r>
          </a:p>
          <a:p>
            <a:pPr lvl="2"/>
            <a:r>
              <a:rPr lang="en-US" sz="1800" dirty="0" smtClean="0"/>
              <a:t>I LOVE COB USF BULLS</a:t>
            </a:r>
          </a:p>
          <a:p>
            <a:pPr lvl="1"/>
            <a:r>
              <a:rPr lang="en-US" sz="1800" dirty="0" smtClean="0"/>
              <a:t>Separation </a:t>
            </a:r>
            <a:r>
              <a:rPr lang="en-US" sz="1800" dirty="0" smtClean="0"/>
              <a:t>of concerns</a:t>
            </a:r>
          </a:p>
          <a:p>
            <a:pPr lvl="2"/>
            <a:r>
              <a:rPr lang="en-US" sz="1800" dirty="0" smtClean="0"/>
              <a:t>Keep financial passwords separate from other passwords</a:t>
            </a:r>
            <a:endParaRPr lang="en-US" sz="1800" dirty="0"/>
          </a:p>
        </p:txBody>
      </p:sp>
      <p:pic>
        <p:nvPicPr>
          <p:cNvPr id="717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257800" y="2883126"/>
            <a:ext cx="3127375" cy="1155474"/>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5" name="TextBox 4"/>
          <p:cNvSpPr txBox="1"/>
          <p:nvPr/>
        </p:nvSpPr>
        <p:spPr>
          <a:xfrm flipH="1">
            <a:off x="5379719" y="4038600"/>
            <a:ext cx="3005456" cy="2031325"/>
          </a:xfrm>
          <a:prstGeom prst="rect">
            <a:avLst/>
          </a:prstGeom>
          <a:noFill/>
        </p:spPr>
        <p:txBody>
          <a:bodyPr wrap="square" rtlCol="0">
            <a:spAutoFit/>
          </a:bodyPr>
          <a:lstStyle/>
          <a:p>
            <a:r>
              <a:rPr lang="en-US" dirty="0" smtClean="0"/>
              <a:t>Try:</a:t>
            </a:r>
          </a:p>
          <a:p>
            <a:r>
              <a:rPr lang="en-US" dirty="0" smtClean="0"/>
              <a:t>password</a:t>
            </a:r>
          </a:p>
          <a:p>
            <a:r>
              <a:rPr lang="en-US" dirty="0" smtClean="0"/>
              <a:t>pa$$W0rd</a:t>
            </a:r>
          </a:p>
          <a:p>
            <a:r>
              <a:rPr lang="en-US" dirty="0" smtClean="0"/>
              <a:t>p@$$W0rd*</a:t>
            </a:r>
          </a:p>
          <a:p>
            <a:r>
              <a:rPr lang="en-US" dirty="0" smtClean="0"/>
              <a:t>&amp;</a:t>
            </a:r>
            <a:r>
              <a:rPr lang="en-US" dirty="0"/>
              <a:t>p@$$W0rd</a:t>
            </a:r>
            <a:r>
              <a:rPr lang="en-US" dirty="0" smtClean="0"/>
              <a:t>*</a:t>
            </a:r>
          </a:p>
          <a:p>
            <a:r>
              <a:rPr lang="en-US" dirty="0"/>
              <a:t>&amp;p@$$W0rd</a:t>
            </a:r>
            <a:r>
              <a:rPr lang="en-US" dirty="0" smtClean="0"/>
              <a:t>*&amp;</a:t>
            </a:r>
            <a:endParaRPr lang="en-US" dirty="0"/>
          </a:p>
          <a:p>
            <a:r>
              <a:rPr lang="en-US" dirty="0" smtClean="0"/>
              <a:t>1l0v3mypa$$W0rd</a:t>
            </a:r>
            <a:endParaRPr lang="en-US" dirty="0"/>
          </a:p>
        </p:txBody>
      </p:sp>
      <p:sp>
        <p:nvSpPr>
          <p:cNvPr id="6" name="TextBox 5"/>
          <p:cNvSpPr txBox="1"/>
          <p:nvPr/>
        </p:nvSpPr>
        <p:spPr>
          <a:xfrm>
            <a:off x="6019800" y="2514600"/>
            <a:ext cx="1210588" cy="369332"/>
          </a:xfrm>
          <a:prstGeom prst="rect">
            <a:avLst/>
          </a:prstGeom>
          <a:noFill/>
        </p:spPr>
        <p:txBody>
          <a:bodyPr wrap="none" rtlCol="0">
            <a:spAutoFit/>
          </a:bodyPr>
          <a:lstStyle/>
          <a:p>
            <a:r>
              <a:rPr lang="en-US" b="1" dirty="0" smtClean="0"/>
              <a:t>Exercise:</a:t>
            </a:r>
            <a:endParaRPr lang="en-US" b="1" dirty="0"/>
          </a:p>
        </p:txBody>
      </p:sp>
    </p:spTree>
    <p:extLst>
      <p:ext uri="{BB962C8B-B14F-4D97-AF65-F5344CB8AC3E}">
        <p14:creationId xmlns:p14="http://schemas.microsoft.com/office/powerpoint/2010/main" val="25614148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B92A50E9-E5F6-4F1F-91E8-37824CF40063}" type="slidenum">
              <a:rPr lang="en-US" smtClean="0">
                <a:solidFill>
                  <a:srgbClr val="464653"/>
                </a:solidFill>
              </a:rPr>
              <a:pPr/>
              <a:t>21</a:t>
            </a:fld>
            <a:endParaRPr lang="en-US" dirty="0">
              <a:solidFill>
                <a:srgbClr val="464653"/>
              </a:solidFill>
            </a:endParaRPr>
          </a:p>
        </p:txBody>
      </p:sp>
      <p:sp>
        <p:nvSpPr>
          <p:cNvPr id="2" name="Title 1"/>
          <p:cNvSpPr>
            <a:spLocks noGrp="1"/>
          </p:cNvSpPr>
          <p:nvPr>
            <p:ph type="title" idx="4294967295"/>
          </p:nvPr>
        </p:nvSpPr>
        <p:spPr>
          <a:xfrm>
            <a:off x="882502" y="685800"/>
            <a:ext cx="7347098" cy="914400"/>
          </a:xfrm>
        </p:spPr>
        <p:txBody>
          <a:bodyPr/>
          <a:lstStyle/>
          <a:p>
            <a:r>
              <a:rPr lang="en-US" dirty="0" smtClean="0"/>
              <a:t>Tokens = What you Have</a:t>
            </a:r>
            <a:endParaRPr lang="en-US" dirty="0"/>
          </a:p>
        </p:txBody>
      </p:sp>
      <p:sp>
        <p:nvSpPr>
          <p:cNvPr id="4" name="Content Placeholder 3"/>
          <p:cNvSpPr>
            <a:spLocks noGrp="1"/>
          </p:cNvSpPr>
          <p:nvPr>
            <p:ph sz="quarter" idx="4294967295"/>
          </p:nvPr>
        </p:nvSpPr>
        <p:spPr>
          <a:xfrm>
            <a:off x="914400" y="1600201"/>
            <a:ext cx="7391400" cy="4038600"/>
          </a:xfrm>
        </p:spPr>
        <p:txBody>
          <a:bodyPr>
            <a:normAutofit/>
          </a:bodyPr>
          <a:lstStyle/>
          <a:p>
            <a:r>
              <a:rPr lang="en-US" sz="1800" dirty="0" smtClean="0"/>
              <a:t>Physical </a:t>
            </a:r>
            <a:r>
              <a:rPr lang="en-US" sz="1800" dirty="0"/>
              <a:t>objects </a:t>
            </a:r>
            <a:r>
              <a:rPr lang="en-US" sz="1800" dirty="0" smtClean="0"/>
              <a:t>that </a:t>
            </a:r>
            <a:r>
              <a:rPr lang="en-US" sz="1800" dirty="0"/>
              <a:t>must be presented to prove the user’s </a:t>
            </a:r>
            <a:r>
              <a:rPr lang="en-US" sz="1800" dirty="0" smtClean="0"/>
              <a:t>identity</a:t>
            </a:r>
          </a:p>
          <a:p>
            <a:pPr lvl="1"/>
            <a:r>
              <a:rPr lang="en-US" sz="1800" dirty="0" smtClean="0"/>
              <a:t>In </a:t>
            </a:r>
            <a:r>
              <a:rPr lang="en-US" sz="1800" dirty="0"/>
              <a:t>the case of software tokens, stored on a physical </a:t>
            </a:r>
            <a:r>
              <a:rPr lang="en-US" sz="1800" dirty="0" smtClean="0"/>
              <a:t>object</a:t>
            </a:r>
          </a:p>
          <a:p>
            <a:r>
              <a:rPr lang="en-US" sz="1800" dirty="0" smtClean="0"/>
              <a:t>In </a:t>
            </a:r>
            <a:r>
              <a:rPr lang="en-US" sz="1800" dirty="0" smtClean="0"/>
              <a:t>practical use</a:t>
            </a:r>
          </a:p>
          <a:p>
            <a:pPr lvl="1"/>
            <a:r>
              <a:rPr lang="en-US" sz="1800" dirty="0" smtClean="0"/>
              <a:t>Almost always combined with a password</a:t>
            </a:r>
          </a:p>
          <a:p>
            <a:pPr lvl="1"/>
            <a:r>
              <a:rPr lang="en-US" sz="1800" dirty="0" smtClean="0"/>
              <a:t>“Two-factor” authentication</a:t>
            </a:r>
          </a:p>
          <a:p>
            <a:pPr lvl="1"/>
            <a:r>
              <a:rPr lang="en-US" sz="1800" dirty="0" smtClean="0"/>
              <a:t>Simple example</a:t>
            </a:r>
          </a:p>
          <a:p>
            <a:pPr lvl="2"/>
            <a:r>
              <a:rPr lang="en-US" sz="1800" dirty="0" smtClean="0"/>
              <a:t>ATM</a:t>
            </a:r>
          </a:p>
          <a:p>
            <a:pPr lvl="3"/>
            <a:r>
              <a:rPr lang="en-US" sz="1800" dirty="0" smtClean="0"/>
              <a:t>Debit card (token)</a:t>
            </a:r>
          </a:p>
          <a:p>
            <a:pPr lvl="3"/>
            <a:r>
              <a:rPr lang="en-US" sz="1800" dirty="0" smtClean="0"/>
              <a:t>PIN (password)</a:t>
            </a:r>
            <a:endParaRPr lang="en-US" sz="1800" dirty="0"/>
          </a:p>
        </p:txBody>
      </p:sp>
    </p:spTree>
    <p:extLst>
      <p:ext uri="{BB962C8B-B14F-4D97-AF65-F5344CB8AC3E}">
        <p14:creationId xmlns:p14="http://schemas.microsoft.com/office/powerpoint/2010/main" val="10823350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Diagram 6"/>
          <p:cNvGraphicFramePr/>
          <p:nvPr>
            <p:extLst>
              <p:ext uri="{D42A27DB-BD31-4B8C-83A1-F6EECF244321}">
                <p14:modId xmlns:p14="http://schemas.microsoft.com/office/powerpoint/2010/main" val="2302147582"/>
              </p:ext>
            </p:extLst>
          </p:nvPr>
        </p:nvGraphicFramePr>
        <p:xfrm>
          <a:off x="761182" y="1600200"/>
          <a:ext cx="7239818"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Slide Number Placeholder 2"/>
          <p:cNvSpPr>
            <a:spLocks noGrp="1"/>
          </p:cNvSpPr>
          <p:nvPr>
            <p:ph type="sldNum" sz="quarter" idx="12"/>
          </p:nvPr>
        </p:nvSpPr>
        <p:spPr/>
        <p:txBody>
          <a:bodyPr/>
          <a:lstStyle/>
          <a:p>
            <a:fld id="{B92A50E9-E5F6-4F1F-91E8-37824CF40063}" type="slidenum">
              <a:rPr lang="en-US" smtClean="0">
                <a:solidFill>
                  <a:srgbClr val="464653"/>
                </a:solidFill>
              </a:rPr>
              <a:pPr/>
              <a:t>22</a:t>
            </a:fld>
            <a:endParaRPr lang="en-US" dirty="0">
              <a:solidFill>
                <a:srgbClr val="464653"/>
              </a:solidFill>
            </a:endParaRPr>
          </a:p>
        </p:txBody>
      </p:sp>
      <p:sp>
        <p:nvSpPr>
          <p:cNvPr id="2" name="Title 1"/>
          <p:cNvSpPr>
            <a:spLocks noGrp="1"/>
          </p:cNvSpPr>
          <p:nvPr>
            <p:ph type="title" idx="4294967295"/>
          </p:nvPr>
        </p:nvSpPr>
        <p:spPr>
          <a:xfrm>
            <a:off x="914400" y="657225"/>
            <a:ext cx="7239000" cy="990600"/>
          </a:xfrm>
        </p:spPr>
        <p:txBody>
          <a:bodyPr/>
          <a:lstStyle/>
          <a:p>
            <a:r>
              <a:rPr lang="en-US" dirty="0" smtClean="0"/>
              <a:t>Token types</a:t>
            </a:r>
            <a:endParaRPr lang="en-US" dirty="0"/>
          </a:p>
        </p:txBody>
      </p:sp>
      <p:pic>
        <p:nvPicPr>
          <p:cNvPr id="6" name="Picture 5"/>
          <p:cNvPicPr/>
          <p:nvPr/>
        </p:nvPicPr>
        <p:blipFill>
          <a:blip r:embed="rId7">
            <a:extLst>
              <a:ext uri="{28A0092B-C50C-407E-A947-70E740481C1C}">
                <a14:useLocalDpi xmlns:a14="http://schemas.microsoft.com/office/drawing/2010/main" val="0"/>
              </a:ext>
            </a:extLst>
          </a:blip>
          <a:srcRect/>
          <a:stretch>
            <a:fillRect/>
          </a:stretch>
        </p:blipFill>
        <p:spPr bwMode="auto">
          <a:xfrm>
            <a:off x="2971800" y="4548665"/>
            <a:ext cx="1671437" cy="2181225"/>
          </a:xfrm>
          <a:prstGeom prst="rect">
            <a:avLst/>
          </a:prstGeom>
          <a:noFill/>
          <a:ln>
            <a:noFill/>
          </a:ln>
        </p:spPr>
      </p:pic>
      <p:pic>
        <p:nvPicPr>
          <p:cNvPr id="1026"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848600" y="3742660"/>
            <a:ext cx="1116467" cy="16120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4"/>
          <p:cNvPicPr/>
          <p:nvPr/>
        </p:nvPicPr>
        <p:blipFill>
          <a:blip r:embed="rId9">
            <a:extLst>
              <a:ext uri="{28A0092B-C50C-407E-A947-70E740481C1C}">
                <a14:useLocalDpi xmlns:a14="http://schemas.microsoft.com/office/drawing/2010/main" val="0"/>
              </a:ext>
            </a:extLst>
          </a:blip>
          <a:srcRect/>
          <a:stretch>
            <a:fillRect/>
          </a:stretch>
        </p:blipFill>
        <p:spPr bwMode="auto">
          <a:xfrm>
            <a:off x="685800" y="3742660"/>
            <a:ext cx="1888303" cy="1524000"/>
          </a:xfrm>
          <a:prstGeom prst="rect">
            <a:avLst/>
          </a:prstGeom>
          <a:noFill/>
          <a:ln>
            <a:noFill/>
          </a:ln>
        </p:spPr>
      </p:pic>
      <p:pic>
        <p:nvPicPr>
          <p:cNvPr id="1027" name="Picture 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876800" y="5410200"/>
            <a:ext cx="2019300" cy="10484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723517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B92A50E9-E5F6-4F1F-91E8-37824CF40063}" type="slidenum">
              <a:rPr lang="en-US" smtClean="0">
                <a:solidFill>
                  <a:srgbClr val="464653"/>
                </a:solidFill>
              </a:rPr>
              <a:pPr/>
              <a:t>23</a:t>
            </a:fld>
            <a:endParaRPr lang="en-US" dirty="0">
              <a:solidFill>
                <a:srgbClr val="464653"/>
              </a:solidFill>
            </a:endParaRPr>
          </a:p>
        </p:txBody>
      </p:sp>
      <p:sp>
        <p:nvSpPr>
          <p:cNvPr id="2" name="Title 1"/>
          <p:cNvSpPr>
            <a:spLocks noGrp="1"/>
          </p:cNvSpPr>
          <p:nvPr>
            <p:ph type="title" idx="4294967295"/>
          </p:nvPr>
        </p:nvSpPr>
        <p:spPr>
          <a:xfrm>
            <a:off x="914400" y="838200"/>
            <a:ext cx="8229600" cy="990600"/>
          </a:xfrm>
        </p:spPr>
        <p:txBody>
          <a:bodyPr/>
          <a:lstStyle/>
          <a:p>
            <a:r>
              <a:rPr lang="en-US" dirty="0" smtClean="0"/>
              <a:t>Biometrics = What you Are</a:t>
            </a:r>
            <a:endParaRPr lang="en-US" dirty="0"/>
          </a:p>
        </p:txBody>
      </p:sp>
      <p:sp>
        <p:nvSpPr>
          <p:cNvPr id="4" name="Content Placeholder 3"/>
          <p:cNvSpPr>
            <a:spLocks noGrp="1"/>
          </p:cNvSpPr>
          <p:nvPr>
            <p:ph sz="quarter" idx="4294967295"/>
          </p:nvPr>
        </p:nvSpPr>
        <p:spPr>
          <a:xfrm>
            <a:off x="919716" y="1676400"/>
            <a:ext cx="7309884" cy="4419600"/>
          </a:xfrm>
        </p:spPr>
        <p:txBody>
          <a:bodyPr>
            <a:normAutofit/>
          </a:bodyPr>
          <a:lstStyle/>
          <a:p>
            <a:r>
              <a:rPr lang="en-US" sz="1800" dirty="0" smtClean="0"/>
              <a:t>Analyzing </a:t>
            </a:r>
            <a:r>
              <a:rPr lang="en-US" sz="1800" dirty="0"/>
              <a:t>the minute differences in certain physical traits or behaviors, such as fingerprints or the pattern of blood vessels in an eye, to identify an </a:t>
            </a:r>
            <a:r>
              <a:rPr lang="en-US" sz="1800" dirty="0" smtClean="0"/>
              <a:t>individual</a:t>
            </a:r>
          </a:p>
          <a:p>
            <a:r>
              <a:rPr lang="en-US" sz="1800" dirty="0" smtClean="0"/>
              <a:t>Changing </a:t>
            </a:r>
            <a:r>
              <a:rPr lang="en-US" sz="1800" dirty="0" smtClean="0"/>
              <a:t>technology and its impacts</a:t>
            </a:r>
          </a:p>
          <a:p>
            <a:pPr lvl="1"/>
            <a:r>
              <a:rPr lang="en-US" sz="1800" dirty="0" smtClean="0"/>
              <a:t>DNA fingerprinting</a:t>
            </a:r>
          </a:p>
          <a:p>
            <a:pPr lvl="2"/>
            <a:r>
              <a:rPr lang="en-US" sz="1800" dirty="0" smtClean="0"/>
              <a:t>Reasonable biometric identification, or unjustified search and seizure?</a:t>
            </a:r>
          </a:p>
          <a:p>
            <a:pPr lvl="2"/>
            <a:r>
              <a:rPr lang="en-US" sz="1800" dirty="0"/>
              <a:t>As costs go down, DNA matching moving towards </a:t>
            </a:r>
            <a:r>
              <a:rPr lang="en-US" sz="1800" dirty="0" smtClean="0"/>
              <a:t>identification</a:t>
            </a:r>
          </a:p>
          <a:p>
            <a:pPr lvl="1"/>
            <a:r>
              <a:rPr lang="en-US" sz="1800" dirty="0" smtClean="0"/>
              <a:t>Fourth Amendment</a:t>
            </a:r>
          </a:p>
          <a:p>
            <a:pPr lvl="2"/>
            <a:r>
              <a:rPr lang="en-US" sz="1800" dirty="0" smtClean="0"/>
              <a:t>May </a:t>
            </a:r>
            <a:r>
              <a:rPr lang="en-US" sz="1800" dirty="0"/>
              <a:t>2013 Supreme Court judgment justified on grounds of </a:t>
            </a:r>
            <a:r>
              <a:rPr lang="en-US" sz="1800" dirty="0" smtClean="0"/>
              <a:t>matching</a:t>
            </a:r>
            <a:endParaRPr lang="en-US" sz="1800" dirty="0"/>
          </a:p>
        </p:txBody>
      </p:sp>
    </p:spTree>
    <p:extLst>
      <p:ext uri="{BB962C8B-B14F-4D97-AF65-F5344CB8AC3E}">
        <p14:creationId xmlns:p14="http://schemas.microsoft.com/office/powerpoint/2010/main" val="22181041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B92A50E9-E5F6-4F1F-91E8-37824CF40063}" type="slidenum">
              <a:rPr lang="en-US" smtClean="0">
                <a:solidFill>
                  <a:srgbClr val="464653"/>
                </a:solidFill>
              </a:rPr>
              <a:pPr/>
              <a:t>24</a:t>
            </a:fld>
            <a:endParaRPr lang="en-US" dirty="0">
              <a:solidFill>
                <a:srgbClr val="464653"/>
              </a:solidFill>
            </a:endParaRPr>
          </a:p>
        </p:txBody>
      </p:sp>
      <p:sp>
        <p:nvSpPr>
          <p:cNvPr id="2" name="Title 1"/>
          <p:cNvSpPr>
            <a:spLocks noGrp="1"/>
          </p:cNvSpPr>
          <p:nvPr>
            <p:ph type="title" idx="4294967295"/>
          </p:nvPr>
        </p:nvSpPr>
        <p:spPr>
          <a:xfrm>
            <a:off x="923260" y="838200"/>
            <a:ext cx="7382540" cy="762000"/>
          </a:xfrm>
        </p:spPr>
        <p:txBody>
          <a:bodyPr/>
          <a:lstStyle/>
          <a:p>
            <a:r>
              <a:rPr lang="en-US" dirty="0" smtClean="0"/>
              <a:t>Biometric markers</a:t>
            </a:r>
            <a:endParaRPr lang="en-US" dirty="0"/>
          </a:p>
        </p:txBody>
      </p:sp>
      <p:sp>
        <p:nvSpPr>
          <p:cNvPr id="4" name="Content Placeholder 3"/>
          <p:cNvSpPr>
            <a:spLocks noGrp="1"/>
          </p:cNvSpPr>
          <p:nvPr>
            <p:ph sz="quarter" idx="4294967295"/>
          </p:nvPr>
        </p:nvSpPr>
        <p:spPr>
          <a:xfrm>
            <a:off x="685800" y="1752600"/>
            <a:ext cx="3886200" cy="4191000"/>
          </a:xfrm>
        </p:spPr>
        <p:txBody>
          <a:bodyPr>
            <a:noAutofit/>
          </a:bodyPr>
          <a:lstStyle/>
          <a:p>
            <a:r>
              <a:rPr lang="en-US" sz="1800" dirty="0"/>
              <a:t>Observable physical differences among </a:t>
            </a:r>
            <a:r>
              <a:rPr lang="en-US" sz="1800" dirty="0" smtClean="0"/>
              <a:t>people</a:t>
            </a:r>
          </a:p>
          <a:p>
            <a:r>
              <a:rPr lang="en-US" sz="1800" dirty="0" smtClean="0"/>
              <a:t>Required properties</a:t>
            </a:r>
            <a:endParaRPr lang="en-US" sz="1800" dirty="0"/>
          </a:p>
          <a:p>
            <a:pPr lvl="1">
              <a:buFont typeface="Arial" panose="020B0604020202020204" pitchFamily="34" charset="0"/>
              <a:buChar char="•"/>
            </a:pPr>
            <a:r>
              <a:rPr lang="en-US" sz="1800" dirty="0" smtClean="0"/>
              <a:t>Universality </a:t>
            </a:r>
            <a:r>
              <a:rPr lang="en-US" sz="1800" dirty="0"/>
              <a:t>- every person should have the </a:t>
            </a:r>
            <a:r>
              <a:rPr lang="en-US" sz="1800" dirty="0" smtClean="0"/>
              <a:t>trait</a:t>
            </a:r>
            <a:endParaRPr lang="en-US" sz="1800" dirty="0"/>
          </a:p>
          <a:p>
            <a:pPr lvl="1">
              <a:buFont typeface="Arial" panose="020B0604020202020204" pitchFamily="34" charset="0"/>
              <a:buChar char="•"/>
            </a:pPr>
            <a:r>
              <a:rPr lang="en-US" sz="1800" dirty="0" smtClean="0"/>
              <a:t>Uniqueness </a:t>
            </a:r>
            <a:r>
              <a:rPr lang="en-US" sz="1800" dirty="0"/>
              <a:t>- no two people should </a:t>
            </a:r>
            <a:r>
              <a:rPr lang="en-US" sz="1800" dirty="0" smtClean="0"/>
              <a:t>have the same trait</a:t>
            </a:r>
            <a:endParaRPr lang="en-US" sz="1800" dirty="0"/>
          </a:p>
          <a:p>
            <a:pPr lvl="1">
              <a:buFont typeface="Arial" panose="020B0604020202020204" pitchFamily="34" charset="0"/>
              <a:buChar char="•"/>
            </a:pPr>
            <a:r>
              <a:rPr lang="en-US" sz="1800" dirty="0" smtClean="0"/>
              <a:t>Permanence </a:t>
            </a:r>
            <a:r>
              <a:rPr lang="en-US" sz="1800" dirty="0"/>
              <a:t>- the trait should not change over </a:t>
            </a:r>
            <a:r>
              <a:rPr lang="en-US" sz="1800" dirty="0" smtClean="0"/>
              <a:t>time</a:t>
            </a:r>
            <a:endParaRPr lang="en-US" sz="1800"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76800" y="1752600"/>
            <a:ext cx="3560582" cy="2667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ectangle 4"/>
          <p:cNvSpPr/>
          <p:nvPr/>
        </p:nvSpPr>
        <p:spPr>
          <a:xfrm>
            <a:off x="1077209" y="4593265"/>
            <a:ext cx="7599182" cy="1200329"/>
          </a:xfrm>
          <a:prstGeom prst="rect">
            <a:avLst/>
          </a:prstGeom>
        </p:spPr>
        <p:txBody>
          <a:bodyPr wrap="square">
            <a:spAutoFit/>
          </a:bodyPr>
          <a:lstStyle/>
          <a:p>
            <a:pPr marL="285750" indent="-285750">
              <a:buFont typeface="Arial" panose="020B0604020202020204" pitchFamily="34" charset="0"/>
              <a:buChar char="•"/>
            </a:pPr>
            <a:r>
              <a:rPr lang="en-US" dirty="0"/>
              <a:t>Collectability - the trait should be measurable quantitatively</a:t>
            </a:r>
          </a:p>
          <a:p>
            <a:pPr marL="285750" indent="-285750">
              <a:buFont typeface="Arial" panose="020B0604020202020204" pitchFamily="34" charset="0"/>
              <a:buChar char="•"/>
            </a:pPr>
            <a:r>
              <a:rPr lang="en-US" dirty="0"/>
              <a:t>Performance - accurate measurement should be inexpensive</a:t>
            </a:r>
          </a:p>
          <a:p>
            <a:pPr marL="285750" indent="-285750">
              <a:buFont typeface="Arial" panose="020B0604020202020204" pitchFamily="34" charset="0"/>
              <a:buChar char="•"/>
            </a:pPr>
            <a:r>
              <a:rPr lang="en-US" dirty="0"/>
              <a:t>Acceptability - users should allow measurement of the trait</a:t>
            </a:r>
          </a:p>
          <a:p>
            <a:pPr marL="285750" indent="-285750">
              <a:buFont typeface="Arial" panose="020B0604020202020204" pitchFamily="34" charset="0"/>
              <a:buChar char="•"/>
            </a:pPr>
            <a:r>
              <a:rPr lang="en-US" dirty="0"/>
              <a:t>Circumvention - difficulty of imitating traits of another person</a:t>
            </a:r>
            <a:endParaRPr lang="en-US" dirty="0"/>
          </a:p>
        </p:txBody>
      </p:sp>
    </p:spTree>
    <p:extLst>
      <p:ext uri="{BB962C8B-B14F-4D97-AF65-F5344CB8AC3E}">
        <p14:creationId xmlns:p14="http://schemas.microsoft.com/office/powerpoint/2010/main" val="208526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B92A50E9-E5F6-4F1F-91E8-37824CF40063}" type="slidenum">
              <a:rPr lang="en-US" smtClean="0">
                <a:solidFill>
                  <a:srgbClr val="464653"/>
                </a:solidFill>
              </a:rPr>
              <a:pPr/>
              <a:t>25</a:t>
            </a:fld>
            <a:endParaRPr lang="en-US" dirty="0">
              <a:solidFill>
                <a:srgbClr val="464653"/>
              </a:solidFill>
            </a:endParaRPr>
          </a:p>
        </p:txBody>
      </p:sp>
      <p:sp>
        <p:nvSpPr>
          <p:cNvPr id="2" name="Title 1"/>
          <p:cNvSpPr>
            <a:spLocks noGrp="1"/>
          </p:cNvSpPr>
          <p:nvPr>
            <p:ph type="title" idx="4294967295"/>
          </p:nvPr>
        </p:nvSpPr>
        <p:spPr>
          <a:xfrm>
            <a:off x="762000" y="762000"/>
            <a:ext cx="8153400" cy="762000"/>
          </a:xfrm>
        </p:spPr>
        <p:txBody>
          <a:bodyPr/>
          <a:lstStyle/>
          <a:p>
            <a:r>
              <a:rPr lang="en-US" dirty="0" smtClean="0"/>
              <a:t>Popular biometric markers</a:t>
            </a:r>
            <a:endParaRPr lang="en-US" dirty="0"/>
          </a:p>
        </p:txBody>
      </p:sp>
      <p:sp>
        <p:nvSpPr>
          <p:cNvPr id="4" name="Content Placeholder 3"/>
          <p:cNvSpPr>
            <a:spLocks noGrp="1"/>
          </p:cNvSpPr>
          <p:nvPr>
            <p:ph sz="quarter" idx="4294967295"/>
          </p:nvPr>
        </p:nvSpPr>
        <p:spPr>
          <a:xfrm>
            <a:off x="990600" y="1676400"/>
            <a:ext cx="5029200" cy="4937125"/>
          </a:xfrm>
        </p:spPr>
        <p:txBody>
          <a:bodyPr>
            <a:normAutofit/>
          </a:bodyPr>
          <a:lstStyle/>
          <a:p>
            <a:r>
              <a:rPr lang="en-US" sz="1800" dirty="0" smtClean="0"/>
              <a:t>Fingerprints</a:t>
            </a:r>
          </a:p>
          <a:p>
            <a:pPr lvl="1"/>
            <a:r>
              <a:rPr lang="en-US" sz="1800" dirty="0"/>
              <a:t>U</a:t>
            </a:r>
            <a:r>
              <a:rPr lang="en-US" sz="1800" dirty="0" smtClean="0"/>
              <a:t>nique </a:t>
            </a:r>
            <a:r>
              <a:rPr lang="en-US" sz="1800" dirty="0"/>
              <a:t>pattern of ridges on the fingers or </a:t>
            </a:r>
            <a:r>
              <a:rPr lang="en-US" sz="1800" dirty="0" smtClean="0"/>
              <a:t>palm</a:t>
            </a:r>
          </a:p>
          <a:p>
            <a:pPr lvl="1"/>
            <a:r>
              <a:rPr lang="en-US" sz="1800" dirty="0" smtClean="0"/>
              <a:t>Compared based on the </a:t>
            </a:r>
            <a:r>
              <a:rPr lang="en-US" sz="1800" dirty="0"/>
              <a:t>shape and location of dozens of uniquely shaped </a:t>
            </a:r>
            <a:r>
              <a:rPr lang="en-US" sz="1800" dirty="0" smtClean="0"/>
              <a:t>features</a:t>
            </a:r>
          </a:p>
          <a:p>
            <a:pPr lvl="2"/>
            <a:r>
              <a:rPr lang="en-US" sz="1800" dirty="0" smtClean="0"/>
              <a:t>Minutiae</a:t>
            </a:r>
          </a:p>
          <a:p>
            <a:r>
              <a:rPr lang="en-US" sz="1800" dirty="0" smtClean="0"/>
              <a:t>Iris scanning</a:t>
            </a:r>
          </a:p>
          <a:p>
            <a:pPr lvl="1"/>
            <a:r>
              <a:rPr lang="en-US" sz="1800" dirty="0" smtClean="0"/>
              <a:t>Fast, but less accurate</a:t>
            </a:r>
          </a:p>
          <a:p>
            <a:r>
              <a:rPr lang="en-US" sz="1800" dirty="0" smtClean="0"/>
              <a:t>Retinal scanning</a:t>
            </a:r>
            <a:endParaRPr lang="en-US" sz="1800" dirty="0"/>
          </a:p>
        </p:txBody>
      </p:sp>
      <p:pic>
        <p:nvPicPr>
          <p:cNvPr id="5" name="Picture 4"/>
          <p:cNvPicPr/>
          <p:nvPr/>
        </p:nvPicPr>
        <p:blipFill>
          <a:blip r:embed="rId2" cstate="print">
            <a:extLst>
              <a:ext uri="{28A0092B-C50C-407E-A947-70E740481C1C}">
                <a14:useLocalDpi xmlns:a14="http://schemas.microsoft.com/office/drawing/2010/main" val="0"/>
              </a:ext>
            </a:extLst>
          </a:blip>
          <a:stretch>
            <a:fillRect/>
          </a:stretch>
        </p:blipFill>
        <p:spPr>
          <a:xfrm>
            <a:off x="6477000" y="1828800"/>
            <a:ext cx="1524000" cy="2113400"/>
          </a:xfrm>
          <a:prstGeom prst="rect">
            <a:avLst/>
          </a:prstGeom>
        </p:spPr>
      </p:pic>
      <p:pic>
        <p:nvPicPr>
          <p:cNvPr id="819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00245" y="4191000"/>
            <a:ext cx="2540000" cy="1905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629101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B92A50E9-E5F6-4F1F-91E8-37824CF40063}" type="slidenum">
              <a:rPr lang="en-US" smtClean="0">
                <a:solidFill>
                  <a:srgbClr val="464653"/>
                </a:solidFill>
              </a:rPr>
              <a:pPr/>
              <a:t>26</a:t>
            </a:fld>
            <a:endParaRPr lang="en-US" dirty="0">
              <a:solidFill>
                <a:srgbClr val="464653"/>
              </a:solidFill>
            </a:endParaRPr>
          </a:p>
        </p:txBody>
      </p:sp>
      <p:sp>
        <p:nvSpPr>
          <p:cNvPr id="2" name="Title 1"/>
          <p:cNvSpPr>
            <a:spLocks noGrp="1"/>
          </p:cNvSpPr>
          <p:nvPr>
            <p:ph type="title" idx="4294967295"/>
          </p:nvPr>
        </p:nvSpPr>
        <p:spPr>
          <a:xfrm>
            <a:off x="914400" y="762000"/>
            <a:ext cx="6096000" cy="838200"/>
          </a:xfrm>
        </p:spPr>
        <p:txBody>
          <a:bodyPr/>
          <a:lstStyle/>
          <a:p>
            <a:r>
              <a:rPr lang="en-US" dirty="0" smtClean="0"/>
              <a:t>Biometric theft</a:t>
            </a:r>
            <a:endParaRPr lang="en-US" dirty="0"/>
          </a:p>
        </p:txBody>
      </p:sp>
      <p:sp>
        <p:nvSpPr>
          <p:cNvPr id="4" name="Content Placeholder 3"/>
          <p:cNvSpPr>
            <a:spLocks noGrp="1"/>
          </p:cNvSpPr>
          <p:nvPr>
            <p:ph sz="quarter" idx="4294967295"/>
          </p:nvPr>
        </p:nvSpPr>
        <p:spPr>
          <a:xfrm>
            <a:off x="914400" y="1676401"/>
            <a:ext cx="7391400" cy="3810000"/>
          </a:xfrm>
        </p:spPr>
        <p:txBody>
          <a:bodyPr>
            <a:normAutofit/>
          </a:bodyPr>
          <a:lstStyle/>
          <a:p>
            <a:r>
              <a:rPr lang="en-US" sz="1800" dirty="0" smtClean="0"/>
              <a:t>What happens if a biometric is stolen?</a:t>
            </a:r>
          </a:p>
          <a:p>
            <a:pPr lvl="1"/>
            <a:r>
              <a:rPr lang="en-US" sz="1800" dirty="0" smtClean="0"/>
              <a:t>Passwords can be reset</a:t>
            </a:r>
          </a:p>
          <a:p>
            <a:pPr lvl="2"/>
            <a:r>
              <a:rPr lang="en-US" sz="1800" dirty="0" smtClean="0"/>
              <a:t>But you cannot reset a fingerprint</a:t>
            </a:r>
          </a:p>
          <a:p>
            <a:pPr lvl="1"/>
            <a:r>
              <a:rPr lang="en-US" sz="1800" dirty="0" smtClean="0"/>
              <a:t>Cancellable biometrics</a:t>
            </a:r>
          </a:p>
          <a:p>
            <a:pPr lvl="2"/>
            <a:r>
              <a:rPr lang="en-US" sz="1800" dirty="0" smtClean="0"/>
              <a:t>Use encryption controls</a:t>
            </a:r>
          </a:p>
          <a:p>
            <a:pPr lvl="3"/>
            <a:r>
              <a:rPr lang="en-US" sz="1800" dirty="0" smtClean="0"/>
              <a:t>Hash functions</a:t>
            </a:r>
          </a:p>
          <a:p>
            <a:pPr lvl="1"/>
            <a:r>
              <a:rPr lang="en-US" sz="1800" dirty="0" smtClean="0"/>
              <a:t>Save hash of biometric</a:t>
            </a:r>
          </a:p>
          <a:p>
            <a:pPr lvl="2"/>
            <a:r>
              <a:rPr lang="en-US" sz="1800" dirty="0" smtClean="0"/>
              <a:t>Never save actual biometric itself</a:t>
            </a:r>
          </a:p>
          <a:p>
            <a:pPr lvl="1"/>
            <a:r>
              <a:rPr lang="en-US" sz="1800" dirty="0" smtClean="0"/>
              <a:t>If stolen</a:t>
            </a:r>
          </a:p>
          <a:p>
            <a:pPr lvl="2"/>
            <a:r>
              <a:rPr lang="en-US" sz="1800" dirty="0" smtClean="0"/>
              <a:t>Rehash the biometric</a:t>
            </a:r>
            <a:endParaRPr lang="en-US" sz="1800" dirty="0"/>
          </a:p>
        </p:txBody>
      </p:sp>
    </p:spTree>
    <p:extLst>
      <p:ext uri="{BB962C8B-B14F-4D97-AF65-F5344CB8AC3E}">
        <p14:creationId xmlns:p14="http://schemas.microsoft.com/office/powerpoint/2010/main" val="31321436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B92A50E9-E5F6-4F1F-91E8-37824CF40063}" type="slidenum">
              <a:rPr lang="en-US" smtClean="0">
                <a:solidFill>
                  <a:srgbClr val="464653"/>
                </a:solidFill>
              </a:rPr>
              <a:pPr/>
              <a:t>27</a:t>
            </a:fld>
            <a:endParaRPr lang="en-US" dirty="0">
              <a:solidFill>
                <a:srgbClr val="464653"/>
              </a:solidFill>
            </a:endParaRPr>
          </a:p>
        </p:txBody>
      </p:sp>
      <p:sp>
        <p:nvSpPr>
          <p:cNvPr id="2" name="Title 1"/>
          <p:cNvSpPr>
            <a:spLocks noGrp="1"/>
          </p:cNvSpPr>
          <p:nvPr>
            <p:ph type="title" idx="4294967295"/>
          </p:nvPr>
        </p:nvSpPr>
        <p:spPr>
          <a:xfrm>
            <a:off x="914400" y="609600"/>
            <a:ext cx="8229600" cy="990600"/>
          </a:xfrm>
        </p:spPr>
        <p:txBody>
          <a:bodyPr/>
          <a:lstStyle/>
          <a:p>
            <a:r>
              <a:rPr lang="en-US" dirty="0" smtClean="0"/>
              <a:t>Single </a:t>
            </a:r>
            <a:r>
              <a:rPr lang="en-US" dirty="0" smtClean="0"/>
              <a:t>Sign-On (SSO)</a:t>
            </a:r>
            <a:endParaRPr lang="en-US" dirty="0"/>
          </a:p>
        </p:txBody>
      </p:sp>
      <p:sp>
        <p:nvSpPr>
          <p:cNvPr id="4" name="Content Placeholder 3"/>
          <p:cNvSpPr>
            <a:spLocks noGrp="1"/>
          </p:cNvSpPr>
          <p:nvPr>
            <p:ph sz="quarter" idx="4294967295"/>
          </p:nvPr>
        </p:nvSpPr>
        <p:spPr>
          <a:xfrm>
            <a:off x="609600" y="1676400"/>
            <a:ext cx="3733800" cy="4479925"/>
          </a:xfrm>
        </p:spPr>
        <p:txBody>
          <a:bodyPr>
            <a:noAutofit/>
          </a:bodyPr>
          <a:lstStyle/>
          <a:p>
            <a:r>
              <a:rPr lang="en-US" sz="1600" dirty="0"/>
              <a:t>Ensuring that user has the same username and password in all systems</a:t>
            </a:r>
          </a:p>
          <a:p>
            <a:r>
              <a:rPr lang="en-US" sz="1600" dirty="0" smtClean="0"/>
              <a:t>Implementation</a:t>
            </a:r>
            <a:endParaRPr lang="en-US" sz="1600" dirty="0"/>
          </a:p>
          <a:p>
            <a:pPr lvl="1"/>
            <a:r>
              <a:rPr lang="en-US" sz="1600" dirty="0"/>
              <a:t>System </a:t>
            </a:r>
            <a:r>
              <a:rPr lang="en-US" sz="1600" dirty="0" smtClean="0"/>
              <a:t>maintains </a:t>
            </a:r>
            <a:r>
              <a:rPr lang="en-US" sz="1600" dirty="0"/>
              <a:t>separate passwords to each system</a:t>
            </a:r>
          </a:p>
          <a:p>
            <a:pPr lvl="1"/>
            <a:r>
              <a:rPr lang="en-US" sz="1600" dirty="0"/>
              <a:t>User signs into SSO system</a:t>
            </a:r>
          </a:p>
          <a:p>
            <a:pPr lvl="1"/>
            <a:r>
              <a:rPr lang="en-US" sz="1600" dirty="0"/>
              <a:t>SSO system provides passwords on user’s </a:t>
            </a:r>
            <a:r>
              <a:rPr lang="en-US" sz="1600" dirty="0" smtClean="0"/>
              <a:t>behalf</a:t>
            </a:r>
          </a:p>
          <a:p>
            <a:pPr lvl="1"/>
            <a:r>
              <a:rPr lang="en-US" sz="1600" dirty="0" smtClean="0"/>
              <a:t>Password </a:t>
            </a:r>
            <a:r>
              <a:rPr lang="en-US" sz="1600" dirty="0"/>
              <a:t>changes on </a:t>
            </a:r>
            <a:r>
              <a:rPr lang="en-US" sz="1600" dirty="0" smtClean="0"/>
              <a:t>each system through SSO</a:t>
            </a:r>
            <a:endParaRPr lang="en-US" sz="1600" dirty="0"/>
          </a:p>
          <a:p>
            <a:r>
              <a:rPr lang="en-US" sz="1600" dirty="0" smtClean="0"/>
              <a:t>Example</a:t>
            </a:r>
            <a:endParaRPr lang="en-US" sz="1600" dirty="0"/>
          </a:p>
          <a:p>
            <a:pPr lvl="1"/>
            <a:r>
              <a:rPr lang="en-US" sz="1600" dirty="0"/>
              <a:t>Across Windows and UNIX</a:t>
            </a:r>
          </a:p>
          <a:p>
            <a:pPr lvl="1"/>
            <a:r>
              <a:rPr lang="en-US" sz="1600" dirty="0"/>
              <a:t>Windows and Google </a:t>
            </a:r>
            <a:r>
              <a:rPr lang="en-US" sz="1600" dirty="0" smtClean="0"/>
              <a:t>Apps</a:t>
            </a:r>
            <a:endParaRPr lang="en-US" sz="1600" dirty="0"/>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85024" y="1752600"/>
            <a:ext cx="4554176" cy="411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22725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B92A50E9-E5F6-4F1F-91E8-37824CF40063}" type="slidenum">
              <a:rPr lang="en-US" smtClean="0">
                <a:solidFill>
                  <a:srgbClr val="464653"/>
                </a:solidFill>
              </a:rPr>
              <a:pPr/>
              <a:t>28</a:t>
            </a:fld>
            <a:endParaRPr lang="en-US" dirty="0">
              <a:solidFill>
                <a:srgbClr val="464653"/>
              </a:solidFill>
            </a:endParaRPr>
          </a:p>
        </p:txBody>
      </p:sp>
      <p:sp>
        <p:nvSpPr>
          <p:cNvPr id="2" name="Title 1"/>
          <p:cNvSpPr>
            <a:spLocks noGrp="1"/>
          </p:cNvSpPr>
          <p:nvPr>
            <p:ph type="title" idx="4294967295"/>
          </p:nvPr>
        </p:nvSpPr>
        <p:spPr>
          <a:xfrm>
            <a:off x="838200" y="762000"/>
            <a:ext cx="7391400" cy="838200"/>
          </a:xfrm>
        </p:spPr>
        <p:txBody>
          <a:bodyPr/>
          <a:lstStyle/>
          <a:p>
            <a:r>
              <a:rPr lang="en-US" dirty="0" smtClean="0"/>
              <a:t>Kerberos</a:t>
            </a:r>
            <a:endParaRPr lang="en-US" dirty="0"/>
          </a:p>
        </p:txBody>
      </p:sp>
      <p:sp>
        <p:nvSpPr>
          <p:cNvPr id="4" name="Content Placeholder 3"/>
          <p:cNvSpPr>
            <a:spLocks noGrp="1"/>
          </p:cNvSpPr>
          <p:nvPr>
            <p:ph sz="quarter" idx="4294967295"/>
          </p:nvPr>
        </p:nvSpPr>
        <p:spPr>
          <a:xfrm>
            <a:off x="914400" y="1600200"/>
            <a:ext cx="7315200" cy="4556125"/>
          </a:xfrm>
        </p:spPr>
        <p:txBody>
          <a:bodyPr>
            <a:normAutofit/>
          </a:bodyPr>
          <a:lstStyle/>
          <a:p>
            <a:r>
              <a:rPr lang="en-US" sz="1800" dirty="0" smtClean="0"/>
              <a:t>Authentication </a:t>
            </a:r>
            <a:r>
              <a:rPr lang="en-US" sz="1800" dirty="0"/>
              <a:t>protocol that allows nodes in an insecure network to securely identify themselves to each other using </a:t>
            </a:r>
            <a:r>
              <a:rPr lang="en-US" sz="1800" dirty="0" smtClean="0"/>
              <a:t>tokens</a:t>
            </a:r>
          </a:p>
          <a:p>
            <a:pPr lvl="1"/>
            <a:r>
              <a:rPr lang="en-US" sz="1800" dirty="0" smtClean="0"/>
              <a:t>Basis for many single sign-on implementations</a:t>
            </a:r>
          </a:p>
          <a:p>
            <a:r>
              <a:rPr lang="en-US" sz="1800" dirty="0" smtClean="0"/>
              <a:t>Developed </a:t>
            </a:r>
            <a:r>
              <a:rPr lang="en-US" sz="1800" dirty="0" smtClean="0"/>
              <a:t>in 80’s at MIT</a:t>
            </a:r>
          </a:p>
          <a:p>
            <a:pPr lvl="1"/>
            <a:r>
              <a:rPr lang="en-US" sz="1800" dirty="0" smtClean="0"/>
              <a:t>Public release in 1993</a:t>
            </a:r>
          </a:p>
          <a:p>
            <a:r>
              <a:rPr lang="en-US" sz="1800" dirty="0" smtClean="0"/>
              <a:t>Used </a:t>
            </a:r>
            <a:r>
              <a:rPr lang="en-US" sz="1800" dirty="0" smtClean="0"/>
              <a:t>as base for various commercial technologies</a:t>
            </a:r>
          </a:p>
          <a:p>
            <a:pPr lvl="1"/>
            <a:r>
              <a:rPr lang="en-US" sz="1800" dirty="0" smtClean="0"/>
              <a:t>E.g. Active Directory</a:t>
            </a:r>
          </a:p>
        </p:txBody>
      </p:sp>
    </p:spTree>
    <p:extLst>
      <p:ext uri="{BB962C8B-B14F-4D97-AF65-F5344CB8AC3E}">
        <p14:creationId xmlns:p14="http://schemas.microsoft.com/office/powerpoint/2010/main" val="60173959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B92A50E9-E5F6-4F1F-91E8-37824CF40063}" type="slidenum">
              <a:rPr lang="en-US" smtClean="0">
                <a:solidFill>
                  <a:srgbClr val="464653"/>
                </a:solidFill>
              </a:rPr>
              <a:pPr/>
              <a:t>29</a:t>
            </a:fld>
            <a:endParaRPr lang="en-US" dirty="0">
              <a:solidFill>
                <a:srgbClr val="464653"/>
              </a:solidFill>
            </a:endParaRPr>
          </a:p>
        </p:txBody>
      </p:sp>
      <p:sp>
        <p:nvSpPr>
          <p:cNvPr id="2" name="Title 1"/>
          <p:cNvSpPr>
            <a:spLocks noGrp="1"/>
          </p:cNvSpPr>
          <p:nvPr>
            <p:ph type="title" idx="4294967295"/>
          </p:nvPr>
        </p:nvSpPr>
        <p:spPr>
          <a:xfrm>
            <a:off x="909084" y="609600"/>
            <a:ext cx="8229600" cy="990600"/>
          </a:xfrm>
        </p:spPr>
        <p:txBody>
          <a:bodyPr/>
          <a:lstStyle/>
          <a:p>
            <a:r>
              <a:rPr lang="en-US" dirty="0" smtClean="0"/>
              <a:t>Kerberos – contd.</a:t>
            </a:r>
            <a:endParaRPr lang="en-US" dirty="0"/>
          </a:p>
        </p:txBody>
      </p:sp>
      <p:sp>
        <p:nvSpPr>
          <p:cNvPr id="4" name="Content Placeholder 3"/>
          <p:cNvSpPr>
            <a:spLocks noGrp="1"/>
          </p:cNvSpPr>
          <p:nvPr>
            <p:ph sz="quarter" idx="4294967295"/>
          </p:nvPr>
        </p:nvSpPr>
        <p:spPr>
          <a:xfrm>
            <a:off x="381000" y="1828800"/>
            <a:ext cx="3962400" cy="4800600"/>
          </a:xfrm>
        </p:spPr>
        <p:txBody>
          <a:bodyPr>
            <a:normAutofit lnSpcReduction="10000"/>
          </a:bodyPr>
          <a:lstStyle/>
          <a:p>
            <a:r>
              <a:rPr lang="en-US" sz="1800" dirty="0"/>
              <a:t>Essential configuration</a:t>
            </a:r>
          </a:p>
          <a:p>
            <a:pPr lvl="1"/>
            <a:r>
              <a:rPr lang="en-US" sz="1800" dirty="0"/>
              <a:t>Administrator adds </a:t>
            </a:r>
            <a:r>
              <a:rPr lang="en-US" sz="1800" dirty="0" smtClean="0"/>
              <a:t>client system </a:t>
            </a:r>
            <a:r>
              <a:rPr lang="en-US" sz="1800" dirty="0"/>
              <a:t>to “realm”</a:t>
            </a:r>
          </a:p>
          <a:p>
            <a:pPr lvl="2"/>
            <a:r>
              <a:rPr lang="en-US" sz="1800" dirty="0"/>
              <a:t>Basis for confidence in identity</a:t>
            </a:r>
          </a:p>
          <a:p>
            <a:pPr lvl="1"/>
            <a:r>
              <a:rPr lang="en-US" sz="1800" dirty="0"/>
              <a:t>Key distribution server in realm</a:t>
            </a:r>
          </a:p>
          <a:p>
            <a:pPr lvl="2"/>
            <a:r>
              <a:rPr lang="en-US" sz="1800" dirty="0"/>
              <a:t>Authenticates </a:t>
            </a:r>
            <a:r>
              <a:rPr lang="en-US" sz="1800" dirty="0" smtClean="0"/>
              <a:t>client system </a:t>
            </a:r>
            <a:r>
              <a:rPr lang="en-US" sz="1800" dirty="0"/>
              <a:t>and grants resource access</a:t>
            </a:r>
          </a:p>
          <a:p>
            <a:pPr lvl="3"/>
            <a:r>
              <a:rPr lang="en-US" sz="1800" dirty="0"/>
              <a:t>As “tickets”</a:t>
            </a:r>
          </a:p>
          <a:p>
            <a:pPr lvl="1"/>
            <a:r>
              <a:rPr lang="en-US" sz="1800" dirty="0" smtClean="0"/>
              <a:t>Ticket presented to service</a:t>
            </a:r>
          </a:p>
          <a:p>
            <a:pPr lvl="2"/>
            <a:r>
              <a:rPr lang="en-US" sz="1800" dirty="0" smtClean="0"/>
              <a:t>E.g. printer</a:t>
            </a:r>
          </a:p>
          <a:p>
            <a:pPr lvl="2"/>
            <a:r>
              <a:rPr lang="en-US" sz="1800" dirty="0" smtClean="0"/>
              <a:t>Service trusts ticket</a:t>
            </a:r>
          </a:p>
          <a:p>
            <a:pPr lvl="3"/>
            <a:r>
              <a:rPr lang="en-US" sz="1800" dirty="0" smtClean="0"/>
              <a:t>Without verification with KDC</a:t>
            </a:r>
          </a:p>
        </p:txBody>
      </p:sp>
      <p:pic>
        <p:nvPicPr>
          <p:cNvPr id="5" name="Picture 4"/>
          <p:cNvPicPr/>
          <p:nvPr/>
        </p:nvPicPr>
        <p:blipFill>
          <a:blip r:embed="rId2">
            <a:extLst>
              <a:ext uri="{28A0092B-C50C-407E-A947-70E740481C1C}">
                <a14:useLocalDpi xmlns:a14="http://schemas.microsoft.com/office/drawing/2010/main" val="0"/>
              </a:ext>
            </a:extLst>
          </a:blip>
          <a:stretch>
            <a:fillRect/>
          </a:stretch>
        </p:blipFill>
        <p:spPr>
          <a:xfrm>
            <a:off x="4038600" y="1905000"/>
            <a:ext cx="4729770" cy="2819400"/>
          </a:xfrm>
          <a:prstGeom prst="rect">
            <a:avLst/>
          </a:prstGeom>
          <a:ln>
            <a:solidFill>
              <a:schemeClr val="accent1"/>
            </a:solidFill>
          </a:ln>
        </p:spPr>
      </p:pic>
    </p:spTree>
    <p:extLst>
      <p:ext uri="{BB962C8B-B14F-4D97-AF65-F5344CB8AC3E}">
        <p14:creationId xmlns:p14="http://schemas.microsoft.com/office/powerpoint/2010/main" val="39029038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Chapter </a:t>
            </a:r>
            <a:r>
              <a:rPr lang="en-US" dirty="0" smtClean="0"/>
              <a:t>8</a:t>
            </a:r>
            <a:endParaRPr lang="en-US" dirty="0"/>
          </a:p>
        </p:txBody>
      </p:sp>
      <p:sp>
        <p:nvSpPr>
          <p:cNvPr id="3" name="Subtitle 2"/>
          <p:cNvSpPr>
            <a:spLocks noGrp="1"/>
          </p:cNvSpPr>
          <p:nvPr>
            <p:ph type="body" idx="1"/>
          </p:nvPr>
        </p:nvSpPr>
        <p:spPr/>
        <p:txBody>
          <a:bodyPr/>
          <a:lstStyle/>
          <a:p>
            <a:r>
              <a:rPr lang="en-US" dirty="0" smtClean="0"/>
              <a:t>Identity and Access Management</a:t>
            </a:r>
            <a:endParaRPr lang="en-US" dirty="0"/>
          </a:p>
        </p:txBody>
      </p:sp>
    </p:spTree>
    <p:extLst>
      <p:ext uri="{BB962C8B-B14F-4D97-AF65-F5344CB8AC3E}">
        <p14:creationId xmlns:p14="http://schemas.microsoft.com/office/powerpoint/2010/main" val="167655378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B92A50E9-E5F6-4F1F-91E8-37824CF40063}" type="slidenum">
              <a:rPr lang="en-US" smtClean="0">
                <a:solidFill>
                  <a:srgbClr val="464653"/>
                </a:solidFill>
              </a:rPr>
              <a:pPr/>
              <a:t>30</a:t>
            </a:fld>
            <a:endParaRPr lang="en-US" dirty="0">
              <a:solidFill>
                <a:srgbClr val="464653"/>
              </a:solidFill>
            </a:endParaRPr>
          </a:p>
        </p:txBody>
      </p:sp>
      <p:sp>
        <p:nvSpPr>
          <p:cNvPr id="2" name="Title 1"/>
          <p:cNvSpPr>
            <a:spLocks noGrp="1"/>
          </p:cNvSpPr>
          <p:nvPr>
            <p:ph type="title" idx="4294967295"/>
          </p:nvPr>
        </p:nvSpPr>
        <p:spPr>
          <a:xfrm>
            <a:off x="903767" y="762000"/>
            <a:ext cx="7249633" cy="914400"/>
          </a:xfrm>
        </p:spPr>
        <p:txBody>
          <a:bodyPr/>
          <a:lstStyle/>
          <a:p>
            <a:r>
              <a:rPr lang="en-US" dirty="0" smtClean="0"/>
              <a:t>Kerberos – contd.</a:t>
            </a:r>
            <a:endParaRPr lang="en-US" dirty="0"/>
          </a:p>
        </p:txBody>
      </p:sp>
      <p:sp>
        <p:nvSpPr>
          <p:cNvPr id="4" name="Content Placeholder 3"/>
          <p:cNvSpPr>
            <a:spLocks noGrp="1"/>
          </p:cNvSpPr>
          <p:nvPr>
            <p:ph sz="quarter" idx="4294967295"/>
          </p:nvPr>
        </p:nvSpPr>
        <p:spPr>
          <a:xfrm>
            <a:off x="990600" y="1752600"/>
            <a:ext cx="7239000" cy="4403725"/>
          </a:xfrm>
        </p:spPr>
        <p:txBody>
          <a:bodyPr>
            <a:noAutofit/>
          </a:bodyPr>
          <a:lstStyle/>
          <a:p>
            <a:r>
              <a:rPr lang="en-US" sz="1800" dirty="0" smtClean="0"/>
              <a:t>Advantages</a:t>
            </a:r>
          </a:p>
          <a:p>
            <a:pPr lvl="1"/>
            <a:r>
              <a:rPr lang="en-US" sz="1800" dirty="0" smtClean="0"/>
              <a:t>High degree of confidence in identity</a:t>
            </a:r>
          </a:p>
          <a:p>
            <a:pPr lvl="2"/>
            <a:r>
              <a:rPr lang="en-US" sz="1800" dirty="0" smtClean="0"/>
              <a:t>Initiated by corporate system administrators</a:t>
            </a:r>
          </a:p>
          <a:p>
            <a:pPr lvl="1"/>
            <a:r>
              <a:rPr lang="en-US" sz="1800" dirty="0" smtClean="0"/>
              <a:t>Publicly available technology</a:t>
            </a:r>
          </a:p>
          <a:p>
            <a:pPr lvl="2"/>
            <a:r>
              <a:rPr lang="en-US" sz="1800" dirty="0" smtClean="0"/>
              <a:t>Like TCP, IP</a:t>
            </a:r>
          </a:p>
          <a:p>
            <a:pPr lvl="2"/>
            <a:r>
              <a:rPr lang="en-US" sz="1800" dirty="0" smtClean="0"/>
              <a:t>Inexpensive</a:t>
            </a:r>
          </a:p>
          <a:p>
            <a:pPr lvl="1"/>
            <a:r>
              <a:rPr lang="en-US" sz="1800" dirty="0" smtClean="0"/>
              <a:t>Robust</a:t>
            </a:r>
          </a:p>
          <a:p>
            <a:r>
              <a:rPr lang="en-US" sz="1800" dirty="0" smtClean="0"/>
              <a:t>Disadvantages</a:t>
            </a:r>
          </a:p>
          <a:p>
            <a:pPr lvl="1"/>
            <a:r>
              <a:rPr lang="en-US" sz="1800" dirty="0" smtClean="0"/>
              <a:t>Not usable on web</a:t>
            </a:r>
          </a:p>
          <a:p>
            <a:pPr lvl="2"/>
            <a:r>
              <a:rPr lang="en-US" sz="1800" dirty="0" smtClean="0"/>
              <a:t>No shared “realm”</a:t>
            </a:r>
          </a:p>
          <a:p>
            <a:pPr lvl="3"/>
            <a:r>
              <a:rPr lang="en-US" sz="1800" dirty="0" smtClean="0"/>
              <a:t>How can you be confident of identity presented by Amazon’s web server</a:t>
            </a:r>
          </a:p>
          <a:p>
            <a:pPr lvl="3"/>
            <a:r>
              <a:rPr lang="en-US" sz="1800" dirty="0" smtClean="0"/>
              <a:t>Or, how can Amazon be confident about your laptop’s identity?</a:t>
            </a:r>
            <a:endParaRPr lang="en-US" sz="1800" dirty="0"/>
          </a:p>
        </p:txBody>
      </p:sp>
    </p:spTree>
    <p:extLst>
      <p:ext uri="{BB962C8B-B14F-4D97-AF65-F5344CB8AC3E}">
        <p14:creationId xmlns:p14="http://schemas.microsoft.com/office/powerpoint/2010/main" val="290127178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B92A50E9-E5F6-4F1F-91E8-37824CF40063}" type="slidenum">
              <a:rPr lang="en-US" smtClean="0">
                <a:solidFill>
                  <a:srgbClr val="464653"/>
                </a:solidFill>
              </a:rPr>
              <a:pPr/>
              <a:t>31</a:t>
            </a:fld>
            <a:endParaRPr lang="en-US" dirty="0">
              <a:solidFill>
                <a:srgbClr val="464653"/>
              </a:solidFill>
            </a:endParaRPr>
          </a:p>
        </p:txBody>
      </p:sp>
      <p:sp>
        <p:nvSpPr>
          <p:cNvPr id="2" name="Title 1"/>
          <p:cNvSpPr>
            <a:spLocks noGrp="1"/>
          </p:cNvSpPr>
          <p:nvPr>
            <p:ph type="title" idx="4294967295"/>
          </p:nvPr>
        </p:nvSpPr>
        <p:spPr>
          <a:xfrm>
            <a:off x="914400" y="838200"/>
            <a:ext cx="7315200" cy="762000"/>
          </a:xfrm>
        </p:spPr>
        <p:txBody>
          <a:bodyPr/>
          <a:lstStyle/>
          <a:p>
            <a:r>
              <a:rPr lang="en-US" dirty="0" smtClean="0"/>
              <a:t>Web authentication systems</a:t>
            </a:r>
            <a:endParaRPr lang="en-US" dirty="0"/>
          </a:p>
        </p:txBody>
      </p:sp>
      <p:sp>
        <p:nvSpPr>
          <p:cNvPr id="4" name="Content Placeholder 3"/>
          <p:cNvSpPr>
            <a:spLocks noGrp="1"/>
          </p:cNvSpPr>
          <p:nvPr>
            <p:ph sz="quarter" idx="4294967295"/>
          </p:nvPr>
        </p:nvSpPr>
        <p:spPr>
          <a:xfrm>
            <a:off x="914400" y="1692275"/>
            <a:ext cx="7315200" cy="4556125"/>
          </a:xfrm>
        </p:spPr>
        <p:txBody>
          <a:bodyPr>
            <a:normAutofit/>
          </a:bodyPr>
          <a:lstStyle/>
          <a:p>
            <a:r>
              <a:rPr lang="en-US" sz="1800" dirty="0" smtClean="0"/>
              <a:t>Kerberos limitations</a:t>
            </a:r>
          </a:p>
          <a:p>
            <a:pPr lvl="1"/>
            <a:r>
              <a:rPr lang="en-US" sz="1800" dirty="0" smtClean="0"/>
              <a:t>No concept of a realm on web</a:t>
            </a:r>
          </a:p>
          <a:p>
            <a:pPr lvl="1"/>
            <a:r>
              <a:rPr lang="en-US" sz="1800" dirty="0" smtClean="0"/>
              <a:t>Why should university systems accept service tickets issued by Amazon</a:t>
            </a:r>
          </a:p>
          <a:p>
            <a:pPr lvl="2"/>
            <a:r>
              <a:rPr lang="en-US" sz="1800" dirty="0" smtClean="0"/>
              <a:t>Or Google, or Microsoft </a:t>
            </a:r>
            <a:r>
              <a:rPr lang="en-US" sz="1800" dirty="0" err="1" smtClean="0"/>
              <a:t>etc</a:t>
            </a:r>
            <a:r>
              <a:rPr lang="en-US" sz="1800" dirty="0" smtClean="0"/>
              <a:t>?</a:t>
            </a:r>
          </a:p>
          <a:p>
            <a:r>
              <a:rPr lang="en-US" sz="1800" dirty="0" smtClean="0"/>
              <a:t>Two forms</a:t>
            </a:r>
          </a:p>
          <a:p>
            <a:pPr lvl="1"/>
            <a:r>
              <a:rPr lang="en-US" sz="1800" dirty="0" smtClean="0"/>
              <a:t>Token based</a:t>
            </a:r>
          </a:p>
          <a:p>
            <a:pPr lvl="2"/>
            <a:r>
              <a:rPr lang="en-US" sz="1800" dirty="0" smtClean="0"/>
              <a:t>Client and server trust a central token provider</a:t>
            </a:r>
          </a:p>
          <a:p>
            <a:pPr lvl="3"/>
            <a:r>
              <a:rPr lang="en-US" sz="1800" dirty="0" smtClean="0"/>
              <a:t>Like Kerberos key distribution service</a:t>
            </a:r>
          </a:p>
          <a:p>
            <a:pPr lvl="2"/>
            <a:r>
              <a:rPr lang="en-US" sz="1800" dirty="0" smtClean="0"/>
              <a:t>But not each other</a:t>
            </a:r>
          </a:p>
          <a:p>
            <a:pPr lvl="1"/>
            <a:r>
              <a:rPr lang="en-US" sz="1800" dirty="0" smtClean="0"/>
              <a:t>Federation based</a:t>
            </a:r>
          </a:p>
          <a:p>
            <a:pPr lvl="2"/>
            <a:r>
              <a:rPr lang="en-US" sz="1800" dirty="0" smtClean="0"/>
              <a:t>User-specified mapping between accounts on different services</a:t>
            </a:r>
            <a:endParaRPr lang="en-US" sz="1800" dirty="0"/>
          </a:p>
        </p:txBody>
      </p:sp>
    </p:spTree>
    <p:extLst>
      <p:ext uri="{BB962C8B-B14F-4D97-AF65-F5344CB8AC3E}">
        <p14:creationId xmlns:p14="http://schemas.microsoft.com/office/powerpoint/2010/main" val="277058421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B92A50E9-E5F6-4F1F-91E8-37824CF40063}" type="slidenum">
              <a:rPr lang="en-US" smtClean="0">
                <a:solidFill>
                  <a:srgbClr val="464653"/>
                </a:solidFill>
              </a:rPr>
              <a:pPr/>
              <a:t>32</a:t>
            </a:fld>
            <a:endParaRPr lang="en-US" dirty="0">
              <a:solidFill>
                <a:srgbClr val="464653"/>
              </a:solidFill>
            </a:endParaRPr>
          </a:p>
        </p:txBody>
      </p:sp>
      <p:sp>
        <p:nvSpPr>
          <p:cNvPr id="2" name="Title 1"/>
          <p:cNvSpPr>
            <a:spLocks noGrp="1"/>
          </p:cNvSpPr>
          <p:nvPr>
            <p:ph type="title" idx="4294967295"/>
          </p:nvPr>
        </p:nvSpPr>
        <p:spPr>
          <a:xfrm>
            <a:off x="381000" y="609600"/>
            <a:ext cx="8229600" cy="990600"/>
          </a:xfrm>
        </p:spPr>
        <p:txBody>
          <a:bodyPr/>
          <a:lstStyle/>
          <a:p>
            <a:r>
              <a:rPr lang="en-US" dirty="0" smtClean="0"/>
              <a:t>Token-based web authentication</a:t>
            </a:r>
            <a:endParaRPr lang="en-US" dirty="0"/>
          </a:p>
        </p:txBody>
      </p:sp>
      <p:sp>
        <p:nvSpPr>
          <p:cNvPr id="4" name="Content Placeholder 3"/>
          <p:cNvSpPr>
            <a:spLocks noGrp="1"/>
          </p:cNvSpPr>
          <p:nvPr>
            <p:ph sz="quarter" idx="4294967295"/>
          </p:nvPr>
        </p:nvSpPr>
        <p:spPr>
          <a:xfrm>
            <a:off x="533400" y="1708298"/>
            <a:ext cx="2819400" cy="4784725"/>
          </a:xfrm>
        </p:spPr>
        <p:txBody>
          <a:bodyPr>
            <a:noAutofit/>
          </a:bodyPr>
          <a:lstStyle/>
          <a:p>
            <a:r>
              <a:rPr lang="en-US" sz="1600" dirty="0" smtClean="0"/>
              <a:t>Central authentication service</a:t>
            </a:r>
          </a:p>
          <a:p>
            <a:pPr lvl="1"/>
            <a:r>
              <a:rPr lang="en-US" sz="1600" dirty="0" smtClean="0"/>
              <a:t>CAS</a:t>
            </a:r>
          </a:p>
          <a:p>
            <a:pPr lvl="1"/>
            <a:r>
              <a:rPr lang="en-US" sz="1600" dirty="0" smtClean="0"/>
              <a:t>Developed at Yale, 2001</a:t>
            </a:r>
          </a:p>
          <a:p>
            <a:pPr lvl="1"/>
            <a:r>
              <a:rPr lang="en-US" sz="1600" dirty="0" smtClean="0"/>
              <a:t>Popular in educational institutions</a:t>
            </a:r>
          </a:p>
          <a:p>
            <a:pPr lvl="1"/>
            <a:r>
              <a:rPr lang="en-US" sz="1600" dirty="0" smtClean="0"/>
              <a:t>Similar to Kerberos in use of ticket</a:t>
            </a:r>
          </a:p>
          <a:p>
            <a:pPr lvl="2"/>
            <a:r>
              <a:rPr lang="en-US" sz="1600" dirty="0" smtClean="0"/>
              <a:t>But server does not trust client</a:t>
            </a:r>
          </a:p>
          <a:p>
            <a:pPr lvl="2"/>
            <a:r>
              <a:rPr lang="en-US" sz="1800" dirty="0" smtClean="0"/>
              <a:t>Hence transactions 7 and 8</a:t>
            </a:r>
          </a:p>
          <a:p>
            <a:pPr lvl="3"/>
            <a:r>
              <a:rPr lang="en-US" sz="1600" dirty="0" smtClean="0"/>
              <a:t>Verify with CAS server</a:t>
            </a:r>
            <a:endParaRPr lang="en-US" sz="1600" dirty="0"/>
          </a:p>
        </p:txBody>
      </p:sp>
      <p:pic>
        <p:nvPicPr>
          <p:cNvPr id="5" name="Picture 4"/>
          <p:cNvPicPr/>
          <p:nvPr/>
        </p:nvPicPr>
        <p:blipFill>
          <a:blip r:embed="rId2">
            <a:extLst>
              <a:ext uri="{28A0092B-C50C-407E-A947-70E740481C1C}">
                <a14:useLocalDpi xmlns:a14="http://schemas.microsoft.com/office/drawing/2010/main" val="0"/>
              </a:ext>
            </a:extLst>
          </a:blip>
          <a:stretch>
            <a:fillRect/>
          </a:stretch>
        </p:blipFill>
        <p:spPr>
          <a:xfrm>
            <a:off x="2971800" y="1752600"/>
            <a:ext cx="5904614" cy="3733800"/>
          </a:xfrm>
          <a:prstGeom prst="rect">
            <a:avLst/>
          </a:prstGeom>
        </p:spPr>
      </p:pic>
    </p:spTree>
    <p:extLst>
      <p:ext uri="{BB962C8B-B14F-4D97-AF65-F5344CB8AC3E}">
        <p14:creationId xmlns:p14="http://schemas.microsoft.com/office/powerpoint/2010/main" val="25957694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B92A50E9-E5F6-4F1F-91E8-37824CF40063}" type="slidenum">
              <a:rPr lang="en-US" smtClean="0">
                <a:solidFill>
                  <a:srgbClr val="464653"/>
                </a:solidFill>
              </a:rPr>
              <a:pPr/>
              <a:t>33</a:t>
            </a:fld>
            <a:endParaRPr lang="en-US" dirty="0">
              <a:solidFill>
                <a:srgbClr val="464653"/>
              </a:solidFill>
            </a:endParaRPr>
          </a:p>
        </p:txBody>
      </p:sp>
      <p:sp>
        <p:nvSpPr>
          <p:cNvPr id="2" name="Title 1"/>
          <p:cNvSpPr>
            <a:spLocks noGrp="1"/>
          </p:cNvSpPr>
          <p:nvPr>
            <p:ph type="title" idx="4294967295"/>
          </p:nvPr>
        </p:nvSpPr>
        <p:spPr>
          <a:xfrm>
            <a:off x="914400" y="685800"/>
            <a:ext cx="7848600" cy="990600"/>
          </a:xfrm>
        </p:spPr>
        <p:txBody>
          <a:bodyPr>
            <a:noAutofit/>
          </a:bodyPr>
          <a:lstStyle/>
          <a:p>
            <a:r>
              <a:rPr lang="en-US" sz="3600" dirty="0" smtClean="0"/>
              <a:t>Federation-based web authentication</a:t>
            </a:r>
            <a:endParaRPr lang="en-US" sz="3600" dirty="0"/>
          </a:p>
        </p:txBody>
      </p:sp>
      <p:sp>
        <p:nvSpPr>
          <p:cNvPr id="4" name="Content Placeholder 3"/>
          <p:cNvSpPr>
            <a:spLocks noGrp="1"/>
          </p:cNvSpPr>
          <p:nvPr>
            <p:ph sz="quarter" idx="4294967295"/>
          </p:nvPr>
        </p:nvSpPr>
        <p:spPr>
          <a:xfrm>
            <a:off x="914400" y="1752600"/>
            <a:ext cx="7315200" cy="4403725"/>
          </a:xfrm>
        </p:spPr>
        <p:txBody>
          <a:bodyPr>
            <a:normAutofit/>
          </a:bodyPr>
          <a:lstStyle/>
          <a:p>
            <a:r>
              <a:rPr lang="en-US" sz="1800" dirty="0" smtClean="0"/>
              <a:t>Bridging the </a:t>
            </a:r>
            <a:r>
              <a:rPr lang="en-US" sz="1800" dirty="0"/>
              <a:t>gap between </a:t>
            </a:r>
            <a:r>
              <a:rPr lang="en-US" sz="1800" dirty="0" smtClean="0"/>
              <a:t>authentication </a:t>
            </a:r>
            <a:r>
              <a:rPr lang="en-US" sz="1800" dirty="0"/>
              <a:t>systems in separate </a:t>
            </a:r>
            <a:r>
              <a:rPr lang="en-US" sz="1800" dirty="0" smtClean="0"/>
              <a:t>organizations</a:t>
            </a:r>
          </a:p>
          <a:p>
            <a:r>
              <a:rPr lang="en-US" sz="1800" dirty="0" smtClean="0"/>
              <a:t>Use case</a:t>
            </a:r>
          </a:p>
          <a:p>
            <a:pPr lvl="1"/>
            <a:r>
              <a:rPr lang="en-US" sz="1800" dirty="0" smtClean="0"/>
              <a:t>Researchers at start-up firm</a:t>
            </a:r>
          </a:p>
          <a:p>
            <a:pPr lvl="2"/>
            <a:r>
              <a:rPr lang="en-US" sz="1800" dirty="0" smtClean="0"/>
              <a:t>Firm affiliated with university</a:t>
            </a:r>
          </a:p>
          <a:p>
            <a:r>
              <a:rPr lang="en-US" sz="1800" dirty="0" smtClean="0"/>
              <a:t>101 solution</a:t>
            </a:r>
          </a:p>
          <a:p>
            <a:pPr lvl="1"/>
            <a:r>
              <a:rPr lang="en-US" sz="1800" dirty="0" smtClean="0"/>
              <a:t>Two separate accounts for each researcher at start-up</a:t>
            </a:r>
          </a:p>
          <a:p>
            <a:pPr lvl="1"/>
            <a:r>
              <a:rPr lang="en-US" sz="1800" dirty="0" smtClean="0"/>
              <a:t>Problems</a:t>
            </a:r>
          </a:p>
          <a:p>
            <a:pPr lvl="2"/>
            <a:r>
              <a:rPr lang="en-US" sz="1800" dirty="0" smtClean="0"/>
              <a:t>Unnecessary sharing of confidential information between university and firm</a:t>
            </a:r>
          </a:p>
          <a:p>
            <a:pPr lvl="3"/>
            <a:r>
              <a:rPr lang="en-US" sz="1800" dirty="0" smtClean="0"/>
              <a:t>For account creation</a:t>
            </a:r>
          </a:p>
          <a:p>
            <a:pPr lvl="2"/>
            <a:r>
              <a:rPr lang="en-US" sz="1800" dirty="0"/>
              <a:t>Researcher is fired from firm</a:t>
            </a:r>
          </a:p>
          <a:p>
            <a:pPr lvl="3"/>
            <a:r>
              <a:rPr lang="en-US" sz="1800" dirty="0"/>
              <a:t>How does the university know to revoke access</a:t>
            </a:r>
            <a:r>
              <a:rPr lang="en-US" sz="1800" dirty="0" smtClean="0"/>
              <a:t>?</a:t>
            </a:r>
            <a:endParaRPr lang="en-US" sz="1800" dirty="0"/>
          </a:p>
        </p:txBody>
      </p:sp>
    </p:spTree>
    <p:extLst>
      <p:ext uri="{BB962C8B-B14F-4D97-AF65-F5344CB8AC3E}">
        <p14:creationId xmlns:p14="http://schemas.microsoft.com/office/powerpoint/2010/main" val="340224538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B92A50E9-E5F6-4F1F-91E8-37824CF40063}" type="slidenum">
              <a:rPr lang="en-US" smtClean="0">
                <a:solidFill>
                  <a:srgbClr val="464653"/>
                </a:solidFill>
              </a:rPr>
              <a:pPr/>
              <a:t>34</a:t>
            </a:fld>
            <a:endParaRPr lang="en-US" dirty="0">
              <a:solidFill>
                <a:srgbClr val="464653"/>
              </a:solidFill>
            </a:endParaRPr>
          </a:p>
        </p:txBody>
      </p:sp>
      <p:sp>
        <p:nvSpPr>
          <p:cNvPr id="2" name="Title 1"/>
          <p:cNvSpPr>
            <a:spLocks noGrp="1"/>
          </p:cNvSpPr>
          <p:nvPr>
            <p:ph type="title" idx="4294967295"/>
          </p:nvPr>
        </p:nvSpPr>
        <p:spPr>
          <a:xfrm>
            <a:off x="914400" y="914400"/>
            <a:ext cx="8077200" cy="685800"/>
          </a:xfrm>
        </p:spPr>
        <p:txBody>
          <a:bodyPr>
            <a:normAutofit fontScale="90000"/>
          </a:bodyPr>
          <a:lstStyle/>
          <a:p>
            <a:r>
              <a:rPr lang="en-US" dirty="0" smtClean="0"/>
              <a:t>Federation solution</a:t>
            </a:r>
            <a:endParaRPr lang="en-US" dirty="0"/>
          </a:p>
        </p:txBody>
      </p:sp>
      <p:sp>
        <p:nvSpPr>
          <p:cNvPr id="4" name="Content Placeholder 3"/>
          <p:cNvSpPr>
            <a:spLocks noGrp="1"/>
          </p:cNvSpPr>
          <p:nvPr>
            <p:ph sz="quarter" idx="4294967295"/>
          </p:nvPr>
        </p:nvSpPr>
        <p:spPr>
          <a:xfrm>
            <a:off x="914400" y="1676400"/>
            <a:ext cx="7239000" cy="4556125"/>
          </a:xfrm>
        </p:spPr>
        <p:txBody>
          <a:bodyPr>
            <a:normAutofit/>
          </a:bodyPr>
          <a:lstStyle/>
          <a:p>
            <a:r>
              <a:rPr lang="en-US" sz="1800" dirty="0" smtClean="0"/>
              <a:t>Only one account</a:t>
            </a:r>
          </a:p>
          <a:p>
            <a:pPr lvl="1"/>
            <a:r>
              <a:rPr lang="en-US" sz="1800" dirty="0" smtClean="0"/>
              <a:t>At primary location</a:t>
            </a:r>
          </a:p>
          <a:p>
            <a:pPr lvl="2"/>
            <a:r>
              <a:rPr lang="en-US" sz="1800" dirty="0" smtClean="0"/>
              <a:t>Start-up in example</a:t>
            </a:r>
          </a:p>
          <a:p>
            <a:r>
              <a:rPr lang="en-US" sz="1800" dirty="0" smtClean="0"/>
              <a:t>Other locations trust identity verification provided by primary location</a:t>
            </a:r>
          </a:p>
          <a:p>
            <a:pPr lvl="1"/>
            <a:r>
              <a:rPr lang="en-US" sz="1800" dirty="0" smtClean="0"/>
              <a:t>Called identity provider</a:t>
            </a:r>
          </a:p>
          <a:p>
            <a:r>
              <a:rPr lang="en-US" sz="1800" dirty="0" smtClean="0"/>
              <a:t>In our example, when user from start-up requests access to university resource</a:t>
            </a:r>
          </a:p>
          <a:p>
            <a:pPr lvl="1"/>
            <a:r>
              <a:rPr lang="en-US" sz="1800" dirty="0" smtClean="0"/>
              <a:t>University system directs user to start-up for authentication</a:t>
            </a:r>
          </a:p>
          <a:p>
            <a:pPr lvl="2"/>
            <a:r>
              <a:rPr lang="en-US" sz="1800" dirty="0" smtClean="0"/>
              <a:t>University system trusts authentication provided by start-up</a:t>
            </a:r>
          </a:p>
        </p:txBody>
      </p:sp>
    </p:spTree>
    <p:extLst>
      <p:ext uri="{BB962C8B-B14F-4D97-AF65-F5344CB8AC3E}">
        <p14:creationId xmlns:p14="http://schemas.microsoft.com/office/powerpoint/2010/main" val="331997746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B92A50E9-E5F6-4F1F-91E8-37824CF40063}" type="slidenum">
              <a:rPr lang="en-US" smtClean="0">
                <a:solidFill>
                  <a:srgbClr val="464653"/>
                </a:solidFill>
              </a:rPr>
              <a:pPr/>
              <a:t>35</a:t>
            </a:fld>
            <a:endParaRPr lang="en-US" dirty="0">
              <a:solidFill>
                <a:srgbClr val="464653"/>
              </a:solidFill>
            </a:endParaRPr>
          </a:p>
        </p:txBody>
      </p:sp>
      <p:sp>
        <p:nvSpPr>
          <p:cNvPr id="2" name="Title 1"/>
          <p:cNvSpPr>
            <a:spLocks noGrp="1"/>
          </p:cNvSpPr>
          <p:nvPr>
            <p:ph type="title" idx="4294967295"/>
          </p:nvPr>
        </p:nvSpPr>
        <p:spPr>
          <a:xfrm>
            <a:off x="838200" y="762000"/>
            <a:ext cx="7467600" cy="838200"/>
          </a:xfrm>
        </p:spPr>
        <p:txBody>
          <a:bodyPr/>
          <a:lstStyle/>
          <a:p>
            <a:r>
              <a:rPr lang="en-US" dirty="0" smtClean="0"/>
              <a:t>Federation operation</a:t>
            </a:r>
            <a:endParaRPr lang="en-US" dirty="0"/>
          </a:p>
        </p:txBody>
      </p:sp>
      <p:sp>
        <p:nvSpPr>
          <p:cNvPr id="4" name="Content Placeholder 3"/>
          <p:cNvSpPr>
            <a:spLocks noGrp="1"/>
          </p:cNvSpPr>
          <p:nvPr>
            <p:ph sz="quarter" idx="4294967295"/>
          </p:nvPr>
        </p:nvSpPr>
        <p:spPr>
          <a:xfrm>
            <a:off x="609600" y="1676400"/>
            <a:ext cx="3962400" cy="4479925"/>
          </a:xfrm>
        </p:spPr>
        <p:txBody>
          <a:bodyPr>
            <a:normAutofit/>
          </a:bodyPr>
          <a:lstStyle/>
          <a:p>
            <a:r>
              <a:rPr lang="en-US" sz="1800" dirty="0" smtClean="0"/>
              <a:t>SAML used to exchange authentication information</a:t>
            </a:r>
          </a:p>
          <a:p>
            <a:pPr lvl="1"/>
            <a:r>
              <a:rPr lang="en-US" sz="1800" dirty="0" smtClean="0"/>
              <a:t>Security assertion markup language</a:t>
            </a:r>
          </a:p>
          <a:p>
            <a:pPr lvl="1"/>
            <a:r>
              <a:rPr lang="en-US" sz="1800" dirty="0" smtClean="0"/>
              <a:t>Similar to token exchange</a:t>
            </a:r>
          </a:p>
          <a:p>
            <a:pPr lvl="1"/>
            <a:endParaRPr lang="en-US" sz="1800" dirty="0"/>
          </a:p>
          <a:p>
            <a:r>
              <a:rPr lang="en-US" sz="1800" dirty="0" smtClean="0"/>
              <a:t>SAML-based federation </a:t>
            </a:r>
            <a:r>
              <a:rPr lang="en-US" sz="1800" dirty="0"/>
              <a:t>may be seen as a flexible CAS</a:t>
            </a:r>
          </a:p>
          <a:p>
            <a:pPr lvl="1"/>
            <a:r>
              <a:rPr lang="en-US" sz="1800" dirty="0"/>
              <a:t>Organizations can choose CAS </a:t>
            </a:r>
            <a:r>
              <a:rPr lang="en-US" sz="1800" dirty="0" smtClean="0"/>
              <a:t>providers</a:t>
            </a:r>
            <a:endParaRPr lang="en-US" sz="1800" dirty="0"/>
          </a:p>
        </p:txBody>
      </p:sp>
      <p:pic>
        <p:nvPicPr>
          <p:cNvPr id="5" name="Picture 4"/>
          <p:cNvPicPr/>
          <p:nvPr/>
        </p:nvPicPr>
        <p:blipFill>
          <a:blip r:embed="rId2">
            <a:extLst>
              <a:ext uri="{28A0092B-C50C-407E-A947-70E740481C1C}">
                <a14:useLocalDpi xmlns:a14="http://schemas.microsoft.com/office/drawing/2010/main" val="0"/>
              </a:ext>
            </a:extLst>
          </a:blip>
          <a:stretch>
            <a:fillRect/>
          </a:stretch>
        </p:blipFill>
        <p:spPr>
          <a:xfrm>
            <a:off x="4495800" y="1828800"/>
            <a:ext cx="3943350" cy="3282950"/>
          </a:xfrm>
          <a:prstGeom prst="rect">
            <a:avLst/>
          </a:prstGeom>
        </p:spPr>
      </p:pic>
      <p:sp>
        <p:nvSpPr>
          <p:cNvPr id="6" name="TextBox 5"/>
          <p:cNvSpPr txBox="1"/>
          <p:nvPr/>
        </p:nvSpPr>
        <p:spPr>
          <a:xfrm>
            <a:off x="1905000" y="5638800"/>
            <a:ext cx="5207516" cy="369332"/>
          </a:xfrm>
          <a:prstGeom prst="rect">
            <a:avLst/>
          </a:prstGeom>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smtClean="0">
                <a:solidFill>
                  <a:schemeClr val="tx1"/>
                </a:solidFill>
              </a:rPr>
              <a:t>How is Federation different from Single Sign-On?</a:t>
            </a:r>
            <a:endParaRPr lang="en-US" dirty="0">
              <a:solidFill>
                <a:schemeClr val="tx1"/>
              </a:solidFill>
            </a:endParaRPr>
          </a:p>
        </p:txBody>
      </p:sp>
    </p:spTree>
    <p:extLst>
      <p:ext uri="{BB962C8B-B14F-4D97-AF65-F5344CB8AC3E}">
        <p14:creationId xmlns:p14="http://schemas.microsoft.com/office/powerpoint/2010/main" val="253545510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B92A50E9-E5F6-4F1F-91E8-37824CF40063}" type="slidenum">
              <a:rPr lang="en-US" smtClean="0">
                <a:solidFill>
                  <a:srgbClr val="464653"/>
                </a:solidFill>
              </a:rPr>
              <a:pPr/>
              <a:t>36</a:t>
            </a:fld>
            <a:endParaRPr lang="en-US" dirty="0">
              <a:solidFill>
                <a:srgbClr val="464653"/>
              </a:solidFill>
            </a:endParaRPr>
          </a:p>
        </p:txBody>
      </p:sp>
      <p:sp>
        <p:nvSpPr>
          <p:cNvPr id="2" name="Title 1"/>
          <p:cNvSpPr>
            <a:spLocks noGrp="1"/>
          </p:cNvSpPr>
          <p:nvPr>
            <p:ph type="title" idx="4294967295"/>
          </p:nvPr>
        </p:nvSpPr>
        <p:spPr>
          <a:xfrm>
            <a:off x="878958" y="609600"/>
            <a:ext cx="8229600" cy="990600"/>
          </a:xfrm>
        </p:spPr>
        <p:txBody>
          <a:bodyPr/>
          <a:lstStyle/>
          <a:p>
            <a:r>
              <a:rPr lang="en-US" dirty="0" smtClean="0"/>
              <a:t>Discovery service</a:t>
            </a:r>
            <a:endParaRPr lang="en-US" dirty="0"/>
          </a:p>
        </p:txBody>
      </p:sp>
      <p:sp>
        <p:nvSpPr>
          <p:cNvPr id="4" name="Content Placeholder 3"/>
          <p:cNvSpPr>
            <a:spLocks noGrp="1"/>
          </p:cNvSpPr>
          <p:nvPr>
            <p:ph sz="quarter" idx="4294967295"/>
          </p:nvPr>
        </p:nvSpPr>
        <p:spPr>
          <a:xfrm>
            <a:off x="914400" y="1676400"/>
            <a:ext cx="7315200" cy="4479925"/>
          </a:xfrm>
        </p:spPr>
        <p:txBody>
          <a:bodyPr>
            <a:normAutofit/>
          </a:bodyPr>
          <a:lstStyle/>
          <a:p>
            <a:r>
              <a:rPr lang="en-US" sz="1800" dirty="0" smtClean="0"/>
              <a:t>Should every institution trust every identity provider?</a:t>
            </a:r>
          </a:p>
          <a:p>
            <a:r>
              <a:rPr lang="en-US" sz="1800" dirty="0" smtClean="0"/>
              <a:t>Discovery service</a:t>
            </a:r>
          </a:p>
          <a:p>
            <a:pPr lvl="1"/>
            <a:r>
              <a:rPr lang="en-US" sz="1800" dirty="0" smtClean="0"/>
              <a:t>Provides users </a:t>
            </a:r>
            <a:r>
              <a:rPr lang="en-US" sz="1800" dirty="0"/>
              <a:t>with a list of </a:t>
            </a:r>
            <a:r>
              <a:rPr lang="en-US" sz="1800" dirty="0" smtClean="0"/>
              <a:t>trusted </a:t>
            </a:r>
            <a:r>
              <a:rPr lang="en-US" sz="1800" dirty="0"/>
              <a:t>organizations </a:t>
            </a:r>
            <a:r>
              <a:rPr lang="en-US" sz="1800" dirty="0" smtClean="0"/>
              <a:t>they </a:t>
            </a:r>
            <a:r>
              <a:rPr lang="en-US" sz="1800" dirty="0"/>
              <a:t>can choose from to authenticate</a:t>
            </a:r>
          </a:p>
        </p:txBody>
      </p:sp>
    </p:spTree>
    <p:extLst>
      <p:ext uri="{BB962C8B-B14F-4D97-AF65-F5344CB8AC3E}">
        <p14:creationId xmlns:p14="http://schemas.microsoft.com/office/powerpoint/2010/main" val="272092935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B92A50E9-E5F6-4F1F-91E8-37824CF40063}" type="slidenum">
              <a:rPr lang="en-US" smtClean="0">
                <a:solidFill>
                  <a:srgbClr val="464653"/>
                </a:solidFill>
              </a:rPr>
              <a:pPr/>
              <a:t>37</a:t>
            </a:fld>
            <a:endParaRPr lang="en-US" dirty="0">
              <a:solidFill>
                <a:srgbClr val="464653"/>
              </a:solidFill>
            </a:endParaRPr>
          </a:p>
        </p:txBody>
      </p:sp>
      <p:sp>
        <p:nvSpPr>
          <p:cNvPr id="2" name="Title 1"/>
          <p:cNvSpPr>
            <a:spLocks noGrp="1"/>
          </p:cNvSpPr>
          <p:nvPr>
            <p:ph type="title" idx="4294967295"/>
          </p:nvPr>
        </p:nvSpPr>
        <p:spPr>
          <a:xfrm>
            <a:off x="914400" y="685800"/>
            <a:ext cx="8229600" cy="990600"/>
          </a:xfrm>
        </p:spPr>
        <p:txBody>
          <a:bodyPr/>
          <a:lstStyle/>
          <a:p>
            <a:r>
              <a:rPr lang="en-US" dirty="0" err="1" smtClean="0"/>
              <a:t>OpenId</a:t>
            </a:r>
            <a:endParaRPr lang="en-US" dirty="0"/>
          </a:p>
        </p:txBody>
      </p:sp>
      <p:sp>
        <p:nvSpPr>
          <p:cNvPr id="4" name="Content Placeholder 3"/>
          <p:cNvSpPr>
            <a:spLocks noGrp="1"/>
          </p:cNvSpPr>
          <p:nvPr>
            <p:ph sz="quarter" idx="4294967295"/>
          </p:nvPr>
        </p:nvSpPr>
        <p:spPr>
          <a:xfrm>
            <a:off x="914400" y="1676400"/>
            <a:ext cx="2971800" cy="4937125"/>
          </a:xfrm>
        </p:spPr>
        <p:txBody>
          <a:bodyPr>
            <a:noAutofit/>
          </a:bodyPr>
          <a:lstStyle/>
          <a:p>
            <a:r>
              <a:rPr lang="en-US" sz="1800" dirty="0" smtClean="0"/>
              <a:t>Further generalization of federation</a:t>
            </a:r>
          </a:p>
          <a:p>
            <a:pPr lvl="1"/>
            <a:r>
              <a:rPr lang="en-US" sz="1800" dirty="0" smtClean="0"/>
              <a:t>User can select Id provider</a:t>
            </a:r>
          </a:p>
          <a:p>
            <a:pPr lvl="1"/>
            <a:r>
              <a:rPr lang="en-US" sz="1800" dirty="0" smtClean="0"/>
              <a:t>No </a:t>
            </a:r>
            <a:r>
              <a:rPr lang="en-US" sz="1800" dirty="0" smtClean="0"/>
              <a:t>special configuration at relying party’s end</a:t>
            </a:r>
          </a:p>
          <a:p>
            <a:pPr lvl="2"/>
            <a:r>
              <a:rPr lang="en-US" sz="1800" dirty="0" smtClean="0"/>
              <a:t>Does not receive SAML response from client</a:t>
            </a:r>
          </a:p>
          <a:p>
            <a:pPr lvl="2"/>
            <a:r>
              <a:rPr lang="en-US" sz="1800" dirty="0" smtClean="0"/>
              <a:t>Directly receives authentication confirmation from Id provider</a:t>
            </a:r>
            <a:endParaRPr lang="en-US" sz="1800" dirty="0"/>
          </a:p>
        </p:txBody>
      </p:sp>
      <p:pic>
        <p:nvPicPr>
          <p:cNvPr id="5" name="Picture 4"/>
          <p:cNvPicPr/>
          <p:nvPr/>
        </p:nvPicPr>
        <p:blipFill>
          <a:blip r:embed="rId2">
            <a:extLst>
              <a:ext uri="{28A0092B-C50C-407E-A947-70E740481C1C}">
                <a14:useLocalDpi xmlns:a14="http://schemas.microsoft.com/office/drawing/2010/main" val="0"/>
              </a:ext>
            </a:extLst>
          </a:blip>
          <a:stretch>
            <a:fillRect/>
          </a:stretch>
        </p:blipFill>
        <p:spPr>
          <a:xfrm>
            <a:off x="3733800" y="1825256"/>
            <a:ext cx="4720590" cy="2752725"/>
          </a:xfrm>
          <a:prstGeom prst="rect">
            <a:avLst/>
          </a:prstGeom>
        </p:spPr>
      </p:pic>
      <p:pic>
        <p:nvPicPr>
          <p:cNvPr id="6" name="Picture 5"/>
          <p:cNvPicPr/>
          <p:nvPr/>
        </p:nvPicPr>
        <p:blipFill>
          <a:blip r:embed="rId3">
            <a:extLst>
              <a:ext uri="{28A0092B-C50C-407E-A947-70E740481C1C}">
                <a14:useLocalDpi xmlns:a14="http://schemas.microsoft.com/office/drawing/2010/main" val="0"/>
              </a:ext>
            </a:extLst>
          </a:blip>
          <a:srcRect/>
          <a:stretch>
            <a:fillRect/>
          </a:stretch>
        </p:blipFill>
        <p:spPr bwMode="auto">
          <a:xfrm>
            <a:off x="5105400" y="4677062"/>
            <a:ext cx="2298065" cy="874395"/>
          </a:xfrm>
          <a:prstGeom prst="rect">
            <a:avLst/>
          </a:prstGeom>
          <a:noFill/>
          <a:ln>
            <a:noFill/>
          </a:ln>
        </p:spPr>
      </p:pic>
    </p:spTree>
    <p:extLst>
      <p:ext uri="{BB962C8B-B14F-4D97-AF65-F5344CB8AC3E}">
        <p14:creationId xmlns:p14="http://schemas.microsoft.com/office/powerpoint/2010/main" val="224411725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B92A50E9-E5F6-4F1F-91E8-37824CF40063}" type="slidenum">
              <a:rPr lang="en-US" smtClean="0">
                <a:solidFill>
                  <a:srgbClr val="464653"/>
                </a:solidFill>
              </a:rPr>
              <a:pPr/>
              <a:t>38</a:t>
            </a:fld>
            <a:endParaRPr lang="en-US" dirty="0">
              <a:solidFill>
                <a:srgbClr val="464653"/>
              </a:solidFill>
            </a:endParaRPr>
          </a:p>
        </p:txBody>
      </p:sp>
      <p:sp>
        <p:nvSpPr>
          <p:cNvPr id="2" name="Title 1"/>
          <p:cNvSpPr>
            <a:spLocks noGrp="1"/>
          </p:cNvSpPr>
          <p:nvPr>
            <p:ph type="title" idx="4294967295"/>
          </p:nvPr>
        </p:nvSpPr>
        <p:spPr>
          <a:xfrm>
            <a:off x="907312" y="609600"/>
            <a:ext cx="8229600" cy="990600"/>
          </a:xfrm>
        </p:spPr>
        <p:txBody>
          <a:bodyPr/>
          <a:lstStyle/>
          <a:p>
            <a:r>
              <a:rPr lang="en-US" dirty="0" smtClean="0"/>
              <a:t>Authorization</a:t>
            </a:r>
            <a:endParaRPr lang="en-US" dirty="0"/>
          </a:p>
        </p:txBody>
      </p:sp>
      <p:sp>
        <p:nvSpPr>
          <p:cNvPr id="4" name="Content Placeholder 3"/>
          <p:cNvSpPr>
            <a:spLocks noGrp="1"/>
          </p:cNvSpPr>
          <p:nvPr>
            <p:ph sz="quarter" idx="4294967295"/>
          </p:nvPr>
        </p:nvSpPr>
        <p:spPr>
          <a:xfrm>
            <a:off x="914400" y="1676400"/>
            <a:ext cx="7315200" cy="4479925"/>
          </a:xfrm>
        </p:spPr>
        <p:txBody>
          <a:bodyPr>
            <a:normAutofit/>
          </a:bodyPr>
          <a:lstStyle/>
          <a:p>
            <a:r>
              <a:rPr lang="en-US" sz="1800" dirty="0" smtClean="0"/>
              <a:t>What if you want to be able to access certain specific resources from a secure site</a:t>
            </a:r>
          </a:p>
          <a:p>
            <a:r>
              <a:rPr lang="en-US" sz="1800" dirty="0" smtClean="0"/>
              <a:t>Open authorization</a:t>
            </a:r>
          </a:p>
          <a:p>
            <a:pPr lvl="1"/>
            <a:r>
              <a:rPr lang="en-US" sz="1800" dirty="0" smtClean="0"/>
              <a:t>Mechanism that </a:t>
            </a:r>
            <a:r>
              <a:rPr lang="en-US" sz="1800" dirty="0"/>
              <a:t>allows a user to grant access to private resources on one site (the service provider) to another site (the consumer)</a:t>
            </a:r>
          </a:p>
        </p:txBody>
      </p:sp>
    </p:spTree>
    <p:extLst>
      <p:ext uri="{BB962C8B-B14F-4D97-AF65-F5344CB8AC3E}">
        <p14:creationId xmlns:p14="http://schemas.microsoft.com/office/powerpoint/2010/main" val="160267367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B92A50E9-E5F6-4F1F-91E8-37824CF40063}" type="slidenum">
              <a:rPr lang="en-US" smtClean="0">
                <a:solidFill>
                  <a:srgbClr val="464653"/>
                </a:solidFill>
              </a:rPr>
              <a:pPr/>
              <a:t>39</a:t>
            </a:fld>
            <a:endParaRPr lang="en-US" dirty="0">
              <a:solidFill>
                <a:srgbClr val="464653"/>
              </a:solidFill>
            </a:endParaRPr>
          </a:p>
        </p:txBody>
      </p:sp>
      <p:sp>
        <p:nvSpPr>
          <p:cNvPr id="2" name="Title 1"/>
          <p:cNvSpPr>
            <a:spLocks noGrp="1"/>
          </p:cNvSpPr>
          <p:nvPr>
            <p:ph type="title" idx="4294967295"/>
          </p:nvPr>
        </p:nvSpPr>
        <p:spPr>
          <a:xfrm>
            <a:off x="878958" y="609600"/>
            <a:ext cx="8229600" cy="990600"/>
          </a:xfrm>
        </p:spPr>
        <p:txBody>
          <a:bodyPr/>
          <a:lstStyle/>
          <a:p>
            <a:r>
              <a:rPr lang="en-US" dirty="0" err="1" smtClean="0"/>
              <a:t>OAuth</a:t>
            </a:r>
            <a:endParaRPr lang="en-US" dirty="0"/>
          </a:p>
        </p:txBody>
      </p:sp>
      <p:sp>
        <p:nvSpPr>
          <p:cNvPr id="4" name="Content Placeholder 3"/>
          <p:cNvSpPr>
            <a:spLocks noGrp="1"/>
          </p:cNvSpPr>
          <p:nvPr>
            <p:ph sz="quarter" idx="4294967295"/>
          </p:nvPr>
        </p:nvSpPr>
        <p:spPr>
          <a:xfrm>
            <a:off x="838200" y="1676400"/>
            <a:ext cx="7467600" cy="4479925"/>
          </a:xfrm>
        </p:spPr>
        <p:txBody>
          <a:bodyPr>
            <a:normAutofit/>
          </a:bodyPr>
          <a:lstStyle/>
          <a:p>
            <a:r>
              <a:rPr lang="en-US" sz="1800" dirty="0" smtClean="0"/>
              <a:t>Mobile application can access information from a secure site</a:t>
            </a:r>
            <a:endParaRPr lang="en-US" sz="1800" dirty="0"/>
          </a:p>
        </p:txBody>
      </p:sp>
      <p:grpSp>
        <p:nvGrpSpPr>
          <p:cNvPr id="6" name="Group 5"/>
          <p:cNvGrpSpPr/>
          <p:nvPr/>
        </p:nvGrpSpPr>
        <p:grpSpPr>
          <a:xfrm>
            <a:off x="1905000" y="2057400"/>
            <a:ext cx="5791200" cy="4556146"/>
            <a:chOff x="1524000" y="2128225"/>
            <a:chExt cx="5791200" cy="4556146"/>
          </a:xfrm>
        </p:grpSpPr>
        <p:pic>
          <p:nvPicPr>
            <p:cNvPr id="5" name="Picture 4"/>
            <p:cNvPicPr/>
            <p:nvPr/>
          </p:nvPicPr>
          <p:blipFill>
            <a:blip r:embed="rId2">
              <a:extLst>
                <a:ext uri="{28A0092B-C50C-407E-A947-70E740481C1C}">
                  <a14:useLocalDpi xmlns:a14="http://schemas.microsoft.com/office/drawing/2010/main" val="0"/>
                </a:ext>
              </a:extLst>
            </a:blip>
            <a:stretch>
              <a:fillRect/>
            </a:stretch>
          </p:blipFill>
          <p:spPr>
            <a:xfrm>
              <a:off x="1524000" y="2128225"/>
              <a:ext cx="4572000" cy="4556146"/>
            </a:xfrm>
            <a:prstGeom prst="rect">
              <a:avLst/>
            </a:prstGeom>
            <a:ln>
              <a:noFill/>
            </a:ln>
          </p:spPr>
        </p:pic>
        <p:pic>
          <p:nvPicPr>
            <p:cNvPr id="3074" name="Picture 2" descr="Image result for twitte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91200" y="2385178"/>
              <a:ext cx="1524000" cy="797560"/>
            </a:xfrm>
            <a:prstGeom prst="rect">
              <a:avLst/>
            </a:prstGeom>
            <a:noFill/>
            <a:extLst>
              <a:ext uri="{909E8E84-426E-40DD-AFC4-6F175D3DCCD1}">
                <a14:hiddenFill xmlns:a14="http://schemas.microsoft.com/office/drawing/2010/main">
                  <a:solidFill>
                    <a:srgbClr val="FFFFFF"/>
                  </a:solidFill>
                </a14:hiddenFill>
              </a:ext>
            </a:extLst>
          </p:spPr>
        </p:pic>
      </p:grpSp>
      <p:pic>
        <p:nvPicPr>
          <p:cNvPr id="3075"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72200" y="3200400"/>
            <a:ext cx="1625600" cy="60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6"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72200" y="3886200"/>
            <a:ext cx="1466850" cy="600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7"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89183" y="4572000"/>
            <a:ext cx="1619250" cy="5810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8" name="Picture 6"/>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471905" y="5257800"/>
            <a:ext cx="1771650" cy="7025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785300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92A50E9-E5F6-4F1F-91E8-37824CF40063}" type="slidenum">
              <a:rPr lang="en-US" smtClean="0"/>
              <a:t>4</a:t>
            </a:fld>
            <a:endParaRPr lang="en-US"/>
          </a:p>
        </p:txBody>
      </p:sp>
      <p:sp>
        <p:nvSpPr>
          <p:cNvPr id="2" name="Title 1"/>
          <p:cNvSpPr>
            <a:spLocks noGrp="1"/>
          </p:cNvSpPr>
          <p:nvPr>
            <p:ph type="title" idx="4294967295"/>
          </p:nvPr>
        </p:nvSpPr>
        <p:spPr>
          <a:xfrm>
            <a:off x="914400" y="838200"/>
            <a:ext cx="4724400" cy="762000"/>
          </a:xfrm>
        </p:spPr>
        <p:txBody>
          <a:bodyPr/>
          <a:lstStyle/>
          <a:p>
            <a:r>
              <a:rPr lang="en-US" dirty="0" smtClean="0"/>
              <a:t>Overview</a:t>
            </a:r>
            <a:endParaRPr lang="en-US" dirty="0"/>
          </a:p>
        </p:txBody>
      </p:sp>
      <p:sp>
        <p:nvSpPr>
          <p:cNvPr id="6" name="Rectangle 5"/>
          <p:cNvSpPr/>
          <p:nvPr/>
        </p:nvSpPr>
        <p:spPr>
          <a:xfrm>
            <a:off x="914400" y="1752600"/>
            <a:ext cx="7696200" cy="2308324"/>
          </a:xfrm>
          <a:prstGeom prst="rect">
            <a:avLst/>
          </a:prstGeom>
        </p:spPr>
        <p:txBody>
          <a:bodyPr wrap="square">
            <a:spAutoFit/>
          </a:bodyPr>
          <a:lstStyle/>
          <a:p>
            <a:r>
              <a:rPr lang="en-US" dirty="0"/>
              <a:t>By the end of this week, you will be able to</a:t>
            </a:r>
            <a:r>
              <a:rPr lang="en-US" dirty="0" smtClean="0"/>
              <a:t>:</a:t>
            </a:r>
          </a:p>
          <a:p>
            <a:endParaRPr lang="en-US" dirty="0"/>
          </a:p>
          <a:p>
            <a:pPr marL="285750" indent="-285750">
              <a:buFont typeface="Wingdings" panose="05000000000000000000" pitchFamily="2" charset="2"/>
              <a:buChar char="q"/>
            </a:pPr>
            <a:r>
              <a:rPr lang="en-US" dirty="0"/>
              <a:t>Differentiate between identity management and access management</a:t>
            </a:r>
          </a:p>
          <a:p>
            <a:pPr marL="285750" indent="-285750">
              <a:buFont typeface="Wingdings" panose="05000000000000000000" pitchFamily="2" charset="2"/>
              <a:buChar char="q"/>
            </a:pPr>
            <a:r>
              <a:rPr lang="en-US" dirty="0"/>
              <a:t>Identify the phases in identity and access management models</a:t>
            </a:r>
          </a:p>
          <a:p>
            <a:pPr marL="285750" indent="-285750">
              <a:buFont typeface="Wingdings" panose="05000000000000000000" pitchFamily="2" charset="2"/>
              <a:buChar char="q"/>
            </a:pPr>
            <a:r>
              <a:rPr lang="en-US" dirty="0"/>
              <a:t>Describe the three categories of user credentials</a:t>
            </a:r>
          </a:p>
          <a:p>
            <a:pPr marL="285750" indent="-285750">
              <a:buFont typeface="Wingdings" panose="05000000000000000000" pitchFamily="2" charset="2"/>
              <a:buChar char="q"/>
            </a:pPr>
            <a:r>
              <a:rPr lang="en-US" dirty="0"/>
              <a:t>Utilize the relative strengths and weaknesses of the major authentication technologies</a:t>
            </a:r>
          </a:p>
          <a:p>
            <a:pPr marL="285750" indent="-285750">
              <a:buFont typeface="Wingdings" panose="05000000000000000000" pitchFamily="2" charset="2"/>
              <a:buChar char="q"/>
            </a:pPr>
            <a:r>
              <a:rPr lang="en-US" dirty="0"/>
              <a:t>Use identity reconciliation as part of the identity management process</a:t>
            </a:r>
          </a:p>
        </p:txBody>
      </p:sp>
    </p:spTree>
    <p:extLst>
      <p:ext uri="{BB962C8B-B14F-4D97-AF65-F5344CB8AC3E}">
        <p14:creationId xmlns:p14="http://schemas.microsoft.com/office/powerpoint/2010/main" val="325642700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92A50E9-E5F6-4F1F-91E8-37824CF40063}" type="slidenum">
              <a:rPr lang="en-US" smtClean="0"/>
              <a:t>40</a:t>
            </a:fld>
            <a:endParaRPr lang="en-US"/>
          </a:p>
        </p:txBody>
      </p:sp>
      <p:sp>
        <p:nvSpPr>
          <p:cNvPr id="3" name="Rectangle 2"/>
          <p:cNvSpPr/>
          <p:nvPr/>
        </p:nvSpPr>
        <p:spPr>
          <a:xfrm>
            <a:off x="381000" y="1647885"/>
            <a:ext cx="8458200" cy="3970318"/>
          </a:xfrm>
          <a:prstGeom prst="rect">
            <a:avLst/>
          </a:prstGeom>
        </p:spPr>
        <p:txBody>
          <a:bodyPr wrap="square">
            <a:spAutoFit/>
          </a:bodyPr>
          <a:lstStyle/>
          <a:p>
            <a:pPr marL="342900" indent="-342900">
              <a:buFont typeface="+mj-lt"/>
              <a:buAutoNum type="arabicPeriod"/>
            </a:pPr>
            <a:r>
              <a:rPr lang="en-US" dirty="0"/>
              <a:t>What is identity management? </a:t>
            </a:r>
            <a:endParaRPr lang="en-US" dirty="0" smtClean="0"/>
          </a:p>
          <a:p>
            <a:pPr marL="342900" indent="-342900">
              <a:buFont typeface="+mj-lt"/>
              <a:buAutoNum type="arabicPeriod"/>
            </a:pPr>
            <a:r>
              <a:rPr lang="en-US" dirty="0" smtClean="0"/>
              <a:t>Briefly </a:t>
            </a:r>
            <a:r>
              <a:rPr lang="en-US" dirty="0"/>
              <a:t>describe the phases of the identity </a:t>
            </a:r>
            <a:r>
              <a:rPr lang="en-US" dirty="0" smtClean="0"/>
              <a:t>management model.</a:t>
            </a:r>
          </a:p>
          <a:p>
            <a:pPr marL="342900" indent="-342900">
              <a:buFont typeface="+mj-lt"/>
              <a:buAutoNum type="arabicPeriod"/>
            </a:pPr>
            <a:r>
              <a:rPr lang="en-US" dirty="0" smtClean="0"/>
              <a:t>What </a:t>
            </a:r>
            <a:r>
              <a:rPr lang="en-US" dirty="0"/>
              <a:t>is a System of </a:t>
            </a:r>
            <a:r>
              <a:rPr lang="en-US" dirty="0" smtClean="0"/>
              <a:t>Record?</a:t>
            </a:r>
          </a:p>
          <a:p>
            <a:pPr marL="342900" indent="-342900">
              <a:buFont typeface="+mj-lt"/>
              <a:buAutoNum type="arabicPeriod"/>
            </a:pPr>
            <a:r>
              <a:rPr lang="en-US" dirty="0" smtClean="0"/>
              <a:t>Would </a:t>
            </a:r>
            <a:r>
              <a:rPr lang="en-US" dirty="0"/>
              <a:t>a person’s name be a good identifier for a System of Record? Why or why </a:t>
            </a:r>
            <a:r>
              <a:rPr lang="en-US" dirty="0" smtClean="0"/>
              <a:t>not?</a:t>
            </a:r>
          </a:p>
          <a:p>
            <a:pPr marL="342900" indent="-342900">
              <a:buFont typeface="+mj-lt"/>
              <a:buAutoNum type="arabicPeriod"/>
            </a:pPr>
            <a:r>
              <a:rPr lang="en-US" dirty="0" smtClean="0"/>
              <a:t>What </a:t>
            </a:r>
            <a:r>
              <a:rPr lang="en-US" dirty="0"/>
              <a:t>role does the Person Registry play in the identity management </a:t>
            </a:r>
            <a:r>
              <a:rPr lang="en-US" dirty="0" smtClean="0"/>
              <a:t>process?</a:t>
            </a:r>
          </a:p>
          <a:p>
            <a:pPr marL="342900" indent="-342900">
              <a:buFont typeface="+mj-lt"/>
              <a:buAutoNum type="arabicPeriod"/>
            </a:pPr>
            <a:r>
              <a:rPr lang="en-US" dirty="0" smtClean="0"/>
              <a:t>What </a:t>
            </a:r>
            <a:r>
              <a:rPr lang="en-US" dirty="0"/>
              <a:t>is a role? </a:t>
            </a:r>
            <a:endParaRPr lang="en-US" dirty="0"/>
          </a:p>
          <a:p>
            <a:pPr marL="342900" indent="-342900">
              <a:buFont typeface="+mj-lt"/>
              <a:buAutoNum type="arabicPeriod"/>
            </a:pPr>
            <a:r>
              <a:rPr lang="en-US" dirty="0" smtClean="0"/>
              <a:t>What </a:t>
            </a:r>
            <a:r>
              <a:rPr lang="en-US" dirty="0"/>
              <a:t>is separation of duties? </a:t>
            </a:r>
            <a:endParaRPr lang="en-US" dirty="0"/>
          </a:p>
          <a:p>
            <a:pPr marL="342900" indent="-342900">
              <a:buFont typeface="+mj-lt"/>
              <a:buAutoNum type="arabicPeriod"/>
            </a:pPr>
            <a:r>
              <a:rPr lang="en-US" dirty="0" smtClean="0"/>
              <a:t>Give </a:t>
            </a:r>
            <a:r>
              <a:rPr lang="en-US" dirty="0"/>
              <a:t>an example of role-based access control policy</a:t>
            </a:r>
            <a:r>
              <a:rPr lang="en-US" dirty="0" smtClean="0"/>
              <a:t>.</a:t>
            </a:r>
          </a:p>
          <a:p>
            <a:pPr marL="342900" indent="-342900">
              <a:buFont typeface="+mj-lt"/>
              <a:buAutoNum type="arabicPeriod"/>
            </a:pPr>
            <a:r>
              <a:rPr lang="en-US" dirty="0"/>
              <a:t>What do access audits </a:t>
            </a:r>
            <a:r>
              <a:rPr lang="en-US" dirty="0" smtClean="0"/>
              <a:t>do?</a:t>
            </a:r>
          </a:p>
          <a:p>
            <a:pPr marL="342900" indent="-342900">
              <a:buFont typeface="+mj-lt"/>
              <a:buAutoNum type="arabicPeriod"/>
            </a:pPr>
            <a:r>
              <a:rPr lang="en-US" dirty="0" smtClean="0"/>
              <a:t>What </a:t>
            </a:r>
            <a:r>
              <a:rPr lang="en-US" dirty="0"/>
              <a:t>is a </a:t>
            </a:r>
            <a:r>
              <a:rPr lang="en-US" dirty="0" smtClean="0"/>
              <a:t>credential?</a:t>
            </a:r>
          </a:p>
          <a:p>
            <a:pPr marL="342900" indent="-342900">
              <a:buFont typeface="+mj-lt"/>
              <a:buAutoNum type="arabicPeriod"/>
            </a:pPr>
            <a:r>
              <a:rPr lang="en-US" dirty="0" smtClean="0"/>
              <a:t>What </a:t>
            </a:r>
            <a:r>
              <a:rPr lang="en-US" dirty="0"/>
              <a:t>are the three categories of </a:t>
            </a:r>
            <a:r>
              <a:rPr lang="en-US" dirty="0" smtClean="0"/>
              <a:t>credentials?</a:t>
            </a:r>
          </a:p>
          <a:p>
            <a:pPr marL="342900" indent="-342900">
              <a:buFont typeface="+mj-lt"/>
              <a:buAutoNum type="arabicPeriod"/>
            </a:pPr>
            <a:r>
              <a:rPr lang="en-US" dirty="0" smtClean="0"/>
              <a:t>What </a:t>
            </a:r>
            <a:r>
              <a:rPr lang="en-US" dirty="0"/>
              <a:t>is the oldest and simplest form of </a:t>
            </a:r>
            <a:r>
              <a:rPr lang="en-US" dirty="0" smtClean="0"/>
              <a:t>credential?</a:t>
            </a:r>
          </a:p>
          <a:p>
            <a:pPr marL="342900" indent="-342900">
              <a:buFont typeface="+mj-lt"/>
              <a:buAutoNum type="arabicPeriod"/>
            </a:pPr>
            <a:r>
              <a:rPr lang="en-US" dirty="0" smtClean="0"/>
              <a:t>What </a:t>
            </a:r>
            <a:r>
              <a:rPr lang="en-US" dirty="0"/>
              <a:t>is the difference between a dictionary and brute- force password </a:t>
            </a:r>
            <a:r>
              <a:rPr lang="en-US" dirty="0" smtClean="0"/>
              <a:t>attack?</a:t>
            </a:r>
          </a:p>
        </p:txBody>
      </p:sp>
      <p:sp>
        <p:nvSpPr>
          <p:cNvPr id="4" name="Title 1"/>
          <p:cNvSpPr txBox="1">
            <a:spLocks/>
          </p:cNvSpPr>
          <p:nvPr/>
        </p:nvSpPr>
        <p:spPr>
          <a:xfrm>
            <a:off x="914400" y="762000"/>
            <a:ext cx="7315200" cy="80327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400" kern="1200">
                <a:solidFill>
                  <a:schemeClr val="tx1"/>
                </a:solidFill>
                <a:latin typeface="+mj-lt"/>
                <a:ea typeface="+mj-ea"/>
                <a:cs typeface="+mj-cs"/>
              </a:defRPr>
            </a:lvl1pPr>
          </a:lstStyle>
          <a:p>
            <a:r>
              <a:rPr lang="en-US" dirty="0" smtClean="0"/>
              <a:t>Chapter Review Questions</a:t>
            </a:r>
            <a:endParaRPr lang="en-US" dirty="0"/>
          </a:p>
        </p:txBody>
      </p:sp>
    </p:spTree>
    <p:extLst>
      <p:ext uri="{BB962C8B-B14F-4D97-AF65-F5344CB8AC3E}">
        <p14:creationId xmlns:p14="http://schemas.microsoft.com/office/powerpoint/2010/main" val="114930522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92A50E9-E5F6-4F1F-91E8-37824CF40063}" type="slidenum">
              <a:rPr lang="en-US" smtClean="0"/>
              <a:t>41</a:t>
            </a:fld>
            <a:endParaRPr lang="en-US"/>
          </a:p>
        </p:txBody>
      </p:sp>
      <p:sp>
        <p:nvSpPr>
          <p:cNvPr id="3" name="Rectangle 2"/>
          <p:cNvSpPr/>
          <p:nvPr/>
        </p:nvSpPr>
        <p:spPr>
          <a:xfrm>
            <a:off x="457200" y="1600200"/>
            <a:ext cx="8229600" cy="5355312"/>
          </a:xfrm>
          <a:prstGeom prst="rect">
            <a:avLst/>
          </a:prstGeom>
        </p:spPr>
        <p:txBody>
          <a:bodyPr wrap="square">
            <a:spAutoFit/>
          </a:bodyPr>
          <a:lstStyle/>
          <a:p>
            <a:pPr marL="342900" indent="-342900">
              <a:buFont typeface="+mj-lt"/>
              <a:buAutoNum type="arabicPeriod" startAt="14"/>
            </a:pPr>
            <a:r>
              <a:rPr lang="en-US" dirty="0" smtClean="0"/>
              <a:t>Name </a:t>
            </a:r>
            <a:r>
              <a:rPr lang="en-US" dirty="0"/>
              <a:t>one advantage and disadvantage for each of these types of credentials: Password, Smart card, Hardware token, Mobile phone (SMS) software token, Biometric </a:t>
            </a:r>
            <a:r>
              <a:rPr lang="en-US" dirty="0" smtClean="0"/>
              <a:t>comparison</a:t>
            </a:r>
          </a:p>
          <a:p>
            <a:pPr marL="342900" indent="-342900">
              <a:buFont typeface="+mj-lt"/>
              <a:buAutoNum type="arabicPeriod" startAt="14"/>
            </a:pPr>
            <a:r>
              <a:rPr lang="en-US" dirty="0" smtClean="0"/>
              <a:t>What </a:t>
            </a:r>
            <a:r>
              <a:rPr lang="en-US" dirty="0"/>
              <a:t>are the seven factors that should be considered when determining the suitability of a biometric </a:t>
            </a:r>
            <a:r>
              <a:rPr lang="en-US" dirty="0" smtClean="0"/>
              <a:t>marker?</a:t>
            </a:r>
          </a:p>
          <a:p>
            <a:pPr marL="342900" indent="-342900">
              <a:buFont typeface="+mj-lt"/>
              <a:buAutoNum type="arabicPeriod" startAt="14"/>
            </a:pPr>
            <a:r>
              <a:rPr lang="en-US" dirty="0" smtClean="0"/>
              <a:t>Name </a:t>
            </a:r>
            <a:r>
              <a:rPr lang="en-US" dirty="0"/>
              <a:t>and briefly describe three advantages and </a:t>
            </a:r>
            <a:r>
              <a:rPr lang="en-US" dirty="0" err="1"/>
              <a:t>disad</a:t>
            </a:r>
            <a:r>
              <a:rPr lang="en-US" dirty="0"/>
              <a:t>- vantages to single </a:t>
            </a:r>
            <a:r>
              <a:rPr lang="en-US" dirty="0" smtClean="0"/>
              <a:t>sign-on.</a:t>
            </a:r>
          </a:p>
          <a:p>
            <a:pPr marL="342900" indent="-342900">
              <a:buFont typeface="+mj-lt"/>
              <a:buAutoNum type="arabicPeriod" startAt="14"/>
            </a:pPr>
            <a:r>
              <a:rPr lang="en-US" dirty="0" smtClean="0"/>
              <a:t>What </a:t>
            </a:r>
            <a:r>
              <a:rPr lang="en-US" dirty="0"/>
              <a:t>is the name of Microsoft’s single sign-on architecture? </a:t>
            </a:r>
            <a:endParaRPr lang="en-US" dirty="0"/>
          </a:p>
          <a:p>
            <a:pPr marL="342900" indent="-342900">
              <a:buFont typeface="+mj-lt"/>
              <a:buAutoNum type="arabicPeriod" startAt="14"/>
            </a:pPr>
            <a:r>
              <a:rPr lang="en-US" dirty="0" smtClean="0"/>
              <a:t>What </a:t>
            </a:r>
            <a:r>
              <a:rPr lang="en-US" dirty="0"/>
              <a:t>is an authentication token? </a:t>
            </a:r>
            <a:endParaRPr lang="en-US" dirty="0" smtClean="0"/>
          </a:p>
          <a:p>
            <a:pPr marL="342900" indent="-342900">
              <a:buFont typeface="+mj-lt"/>
              <a:buAutoNum type="arabicPeriod" startAt="14"/>
            </a:pPr>
            <a:r>
              <a:rPr lang="en-US" dirty="0" smtClean="0"/>
              <a:t>Name </a:t>
            </a:r>
            <a:r>
              <a:rPr lang="en-US" dirty="0"/>
              <a:t>at least one advantage and disadvantage to </a:t>
            </a:r>
            <a:r>
              <a:rPr lang="en-US" dirty="0" smtClean="0"/>
              <a:t>using: Shared tokens, CAS, Shibboleth, OpenID, </a:t>
            </a:r>
            <a:r>
              <a:rPr lang="en-US" dirty="0" err="1" smtClean="0"/>
              <a:t>Oauth</a:t>
            </a:r>
            <a:endParaRPr lang="en-US" dirty="0" smtClean="0"/>
          </a:p>
          <a:p>
            <a:pPr marL="342900" indent="-342900">
              <a:buFont typeface="+mj-lt"/>
              <a:buAutoNum type="arabicPeriod" startAt="14"/>
            </a:pPr>
            <a:r>
              <a:rPr lang="en-US" dirty="0" smtClean="0"/>
              <a:t>Name </a:t>
            </a:r>
            <a:r>
              <a:rPr lang="en-US" dirty="0"/>
              <a:t>at least one similarity in design that CAS and Kerberos </a:t>
            </a:r>
            <a:r>
              <a:rPr lang="en-US" dirty="0" smtClean="0"/>
              <a:t>share.</a:t>
            </a:r>
          </a:p>
          <a:p>
            <a:pPr marL="342900" indent="-342900">
              <a:buFont typeface="+mj-lt"/>
              <a:buAutoNum type="arabicPeriod" startAt="14"/>
            </a:pPr>
            <a:r>
              <a:rPr lang="en-US" dirty="0" smtClean="0"/>
              <a:t>What </a:t>
            </a:r>
            <a:r>
              <a:rPr lang="en-US" dirty="0"/>
              <a:t>is the purpose of a federation? </a:t>
            </a:r>
            <a:endParaRPr lang="en-US" dirty="0" smtClean="0"/>
          </a:p>
          <a:p>
            <a:pPr marL="342900" indent="-342900">
              <a:buFont typeface="+mj-lt"/>
              <a:buAutoNum type="arabicPeriod" startAt="14"/>
            </a:pPr>
            <a:r>
              <a:rPr lang="en-US" dirty="0" smtClean="0"/>
              <a:t>Where </a:t>
            </a:r>
            <a:r>
              <a:rPr lang="en-US" dirty="0"/>
              <a:t>was the first of the major SAML </a:t>
            </a:r>
            <a:r>
              <a:rPr lang="en-US" dirty="0" smtClean="0"/>
              <a:t>federations established</a:t>
            </a:r>
            <a:r>
              <a:rPr lang="en-US" dirty="0"/>
              <a:t>? What was it </a:t>
            </a:r>
            <a:r>
              <a:rPr lang="en-US" dirty="0" smtClean="0"/>
              <a:t>called?</a:t>
            </a:r>
          </a:p>
          <a:p>
            <a:pPr marL="342900" indent="-342900">
              <a:buFont typeface="+mj-lt"/>
              <a:buAutoNum type="arabicPeriod" startAt="14"/>
            </a:pPr>
            <a:r>
              <a:rPr lang="en-US" dirty="0" smtClean="0"/>
              <a:t>Name </a:t>
            </a:r>
            <a:r>
              <a:rPr lang="en-US" dirty="0"/>
              <a:t>and briefly describe the four roles in an SAML </a:t>
            </a:r>
            <a:r>
              <a:rPr lang="en-US" dirty="0" smtClean="0"/>
              <a:t>federation.</a:t>
            </a:r>
          </a:p>
          <a:p>
            <a:pPr marL="342900" indent="-342900">
              <a:buFont typeface="+mj-lt"/>
              <a:buAutoNum type="arabicPeriod" startAt="14"/>
            </a:pPr>
            <a:r>
              <a:rPr lang="en-US" dirty="0" smtClean="0"/>
              <a:t>Describe </a:t>
            </a:r>
            <a:r>
              <a:rPr lang="en-US" dirty="0"/>
              <a:t>two ways that the OpenID 2.0 differs from the OpenID 1.0 specification</a:t>
            </a:r>
            <a:r>
              <a:rPr lang="en-US" dirty="0" smtClean="0"/>
              <a:t>.</a:t>
            </a:r>
          </a:p>
          <a:p>
            <a:pPr marL="342900" indent="-342900">
              <a:buFont typeface="+mj-lt"/>
              <a:buAutoNum type="arabicPeriod" startAt="14"/>
            </a:pPr>
            <a:r>
              <a:rPr lang="en-US" dirty="0" smtClean="0"/>
              <a:t>What </a:t>
            </a:r>
            <a:r>
              <a:rPr lang="en-US" dirty="0"/>
              <a:t>is a web mashup? Why are they reliant on OAuth for functionality</a:t>
            </a:r>
            <a:r>
              <a:rPr lang="en-US" dirty="0" smtClean="0"/>
              <a:t>?</a:t>
            </a:r>
            <a:endParaRPr lang="en-US" dirty="0"/>
          </a:p>
        </p:txBody>
      </p:sp>
      <p:sp>
        <p:nvSpPr>
          <p:cNvPr id="4" name="Title 1"/>
          <p:cNvSpPr txBox="1">
            <a:spLocks/>
          </p:cNvSpPr>
          <p:nvPr/>
        </p:nvSpPr>
        <p:spPr>
          <a:xfrm>
            <a:off x="914400" y="762000"/>
            <a:ext cx="7315200" cy="80327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400" kern="1200">
                <a:solidFill>
                  <a:schemeClr val="tx1"/>
                </a:solidFill>
                <a:latin typeface="+mj-lt"/>
                <a:ea typeface="+mj-ea"/>
                <a:cs typeface="+mj-cs"/>
              </a:defRPr>
            </a:lvl1pPr>
          </a:lstStyle>
          <a:p>
            <a:r>
              <a:rPr lang="en-US" dirty="0" smtClean="0"/>
              <a:t>Chapter Review Questions</a:t>
            </a:r>
            <a:endParaRPr lang="en-US" dirty="0"/>
          </a:p>
        </p:txBody>
      </p:sp>
    </p:spTree>
    <p:extLst>
      <p:ext uri="{BB962C8B-B14F-4D97-AF65-F5344CB8AC3E}">
        <p14:creationId xmlns:p14="http://schemas.microsoft.com/office/powerpoint/2010/main" val="382073907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92A50E9-E5F6-4F1F-91E8-37824CF40063}" type="slidenum">
              <a:rPr lang="en-US" smtClean="0"/>
              <a:pPr/>
              <a:t>42</a:t>
            </a:fld>
            <a:endParaRPr lang="en-US"/>
          </a:p>
        </p:txBody>
      </p:sp>
      <p:sp>
        <p:nvSpPr>
          <p:cNvPr id="2" name="Title 1"/>
          <p:cNvSpPr>
            <a:spLocks noGrp="1"/>
          </p:cNvSpPr>
          <p:nvPr>
            <p:ph type="title" idx="4294967295"/>
          </p:nvPr>
        </p:nvSpPr>
        <p:spPr>
          <a:xfrm>
            <a:off x="381000" y="762000"/>
            <a:ext cx="8610600" cy="803275"/>
          </a:xfrm>
        </p:spPr>
        <p:txBody>
          <a:bodyPr>
            <a:normAutofit/>
          </a:bodyPr>
          <a:lstStyle/>
          <a:p>
            <a:r>
              <a:rPr lang="en-US" dirty="0" smtClean="0"/>
              <a:t>Example case: </a:t>
            </a:r>
            <a:r>
              <a:rPr lang="en-US" dirty="0" smtClean="0"/>
              <a:t>Markus Hess</a:t>
            </a:r>
            <a:endParaRPr lang="en-US" dirty="0"/>
          </a:p>
        </p:txBody>
      </p:sp>
      <p:pic>
        <p:nvPicPr>
          <p:cNvPr id="1024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5200" y="1752600"/>
            <a:ext cx="5461000" cy="32200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5" name="Group 4"/>
          <p:cNvGrpSpPr/>
          <p:nvPr/>
        </p:nvGrpSpPr>
        <p:grpSpPr>
          <a:xfrm>
            <a:off x="549979" y="2286000"/>
            <a:ext cx="5335940" cy="4572000"/>
            <a:chOff x="533399" y="2350064"/>
            <a:chExt cx="5584761" cy="5403287"/>
          </a:xfrm>
        </p:grpSpPr>
        <p:pic>
          <p:nvPicPr>
            <p:cNvPr id="1024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399" y="2350064"/>
              <a:ext cx="5584761" cy="39745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44"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0751" y="6335881"/>
              <a:ext cx="5567409" cy="14174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368517174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92A50E9-E5F6-4F1F-91E8-37824CF40063}" type="slidenum">
              <a:rPr lang="en-US" smtClean="0"/>
              <a:t>43</a:t>
            </a:fld>
            <a:endParaRPr lang="en-US"/>
          </a:p>
        </p:txBody>
      </p:sp>
      <p:sp>
        <p:nvSpPr>
          <p:cNvPr id="3" name="Rectangle 2"/>
          <p:cNvSpPr/>
          <p:nvPr/>
        </p:nvSpPr>
        <p:spPr>
          <a:xfrm>
            <a:off x="762000" y="1752600"/>
            <a:ext cx="7696200" cy="4524315"/>
          </a:xfrm>
          <a:prstGeom prst="rect">
            <a:avLst/>
          </a:prstGeom>
        </p:spPr>
        <p:txBody>
          <a:bodyPr wrap="square">
            <a:spAutoFit/>
          </a:bodyPr>
          <a:lstStyle/>
          <a:p>
            <a:pPr marL="342900" indent="-342900">
              <a:buFont typeface="+mj-lt"/>
              <a:buAutoNum type="arabicPeriod"/>
            </a:pPr>
            <a:r>
              <a:rPr lang="en-US" dirty="0" smtClean="0"/>
              <a:t>What </a:t>
            </a:r>
            <a:r>
              <a:rPr lang="en-US" dirty="0"/>
              <a:t>are some of the activities that the Lawrence Berkeley labs are currently engaged </a:t>
            </a:r>
            <a:r>
              <a:rPr lang="en-US" dirty="0" smtClean="0"/>
              <a:t>in?</a:t>
            </a:r>
          </a:p>
          <a:p>
            <a:pPr marL="342900" indent="-342900">
              <a:buFont typeface="+mj-lt"/>
              <a:buAutoNum type="arabicPeriod"/>
            </a:pPr>
            <a:r>
              <a:rPr lang="en-US" dirty="0" smtClean="0"/>
              <a:t>What </a:t>
            </a:r>
            <a:r>
              <a:rPr lang="en-US" dirty="0"/>
              <a:t>in your opinion may be the most valuable items of information an attacker may gain from improperly accessing computers at these </a:t>
            </a:r>
            <a:r>
              <a:rPr lang="en-US" dirty="0" smtClean="0"/>
              <a:t>labs?</a:t>
            </a:r>
          </a:p>
          <a:p>
            <a:pPr marL="342900" indent="-342900">
              <a:buFont typeface="+mj-lt"/>
              <a:buAutoNum type="arabicPeriod"/>
            </a:pPr>
            <a:r>
              <a:rPr lang="en-US" dirty="0" smtClean="0"/>
              <a:t>What </a:t>
            </a:r>
            <a:r>
              <a:rPr lang="en-US" dirty="0"/>
              <a:t>are the steps currently being taken by the labs to reduce the likelihood of such compromises? (you should be able to find this information </a:t>
            </a:r>
            <a:r>
              <a:rPr lang="en-US" dirty="0" smtClean="0"/>
              <a:t>online)</a:t>
            </a:r>
          </a:p>
          <a:p>
            <a:pPr marL="342900" indent="-342900">
              <a:buFont typeface="+mj-lt"/>
              <a:buAutoNum type="arabicPeriod"/>
            </a:pPr>
            <a:r>
              <a:rPr lang="en-US" dirty="0" smtClean="0"/>
              <a:t>What </a:t>
            </a:r>
            <a:r>
              <a:rPr lang="en-US" dirty="0"/>
              <a:t>is the operating system you use the most?</a:t>
            </a:r>
          </a:p>
          <a:p>
            <a:pPr marL="342900" indent="-342900">
              <a:buFont typeface="+mj-lt"/>
              <a:buAutoNum type="arabicPeriod"/>
            </a:pPr>
            <a:r>
              <a:rPr lang="en-US" dirty="0"/>
              <a:t>How do you view all user accounts and their properties on this operating </a:t>
            </a:r>
            <a:r>
              <a:rPr lang="en-US" dirty="0" smtClean="0"/>
              <a:t>system?</a:t>
            </a:r>
          </a:p>
          <a:p>
            <a:pPr marL="342900" indent="-342900">
              <a:buFont typeface="+mj-lt"/>
              <a:buAutoNum type="arabicPeriod"/>
            </a:pPr>
            <a:r>
              <a:rPr lang="en-US" dirty="0" smtClean="0"/>
              <a:t>Do </a:t>
            </a:r>
            <a:r>
              <a:rPr lang="en-US" dirty="0"/>
              <a:t>you see any default user accounts on your system (guest, administrator, etc</a:t>
            </a:r>
            <a:r>
              <a:rPr lang="en-US" dirty="0" smtClean="0"/>
              <a:t>.)?</a:t>
            </a:r>
            <a:endParaRPr lang="en-US" dirty="0"/>
          </a:p>
          <a:p>
            <a:pPr marL="342900" indent="-342900">
              <a:buFont typeface="+mj-lt"/>
              <a:buAutoNum type="arabicPeriod"/>
            </a:pPr>
            <a:r>
              <a:rPr lang="en-US" dirty="0" smtClean="0"/>
              <a:t>If </a:t>
            </a:r>
            <a:r>
              <a:rPr lang="en-US" dirty="0"/>
              <a:t>there are any such accounts, do you see any </a:t>
            </a:r>
            <a:r>
              <a:rPr lang="en-US" dirty="0" err="1"/>
              <a:t>poten</a:t>
            </a:r>
            <a:r>
              <a:rPr lang="en-US" dirty="0"/>
              <a:t>- </a:t>
            </a:r>
            <a:r>
              <a:rPr lang="en-US" dirty="0" err="1"/>
              <a:t>tial</a:t>
            </a:r>
            <a:r>
              <a:rPr lang="en-US" dirty="0"/>
              <a:t> vulnerabilities on your computer as a result of these </a:t>
            </a:r>
            <a:r>
              <a:rPr lang="en-US" dirty="0" smtClean="0"/>
              <a:t>accounts?</a:t>
            </a:r>
          </a:p>
          <a:p>
            <a:pPr marL="342900" indent="-342900">
              <a:buFont typeface="+mj-lt"/>
              <a:buAutoNum type="arabicPeriod"/>
            </a:pPr>
            <a:r>
              <a:rPr lang="en-US" dirty="0" smtClean="0"/>
              <a:t>If </a:t>
            </a:r>
            <a:r>
              <a:rPr lang="en-US" dirty="0"/>
              <a:t>you answer yes to the above, what can you do to fix these vulnerabilities</a:t>
            </a:r>
            <a:r>
              <a:rPr lang="en-US" dirty="0" smtClean="0"/>
              <a:t>?</a:t>
            </a:r>
            <a:endParaRPr lang="en-US" dirty="0"/>
          </a:p>
        </p:txBody>
      </p:sp>
      <p:sp>
        <p:nvSpPr>
          <p:cNvPr id="4" name="Title 1"/>
          <p:cNvSpPr txBox="1">
            <a:spLocks/>
          </p:cNvSpPr>
          <p:nvPr/>
        </p:nvSpPr>
        <p:spPr>
          <a:xfrm>
            <a:off x="914400" y="762000"/>
            <a:ext cx="7315200" cy="80327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400" kern="1200">
                <a:solidFill>
                  <a:schemeClr val="tx1"/>
                </a:solidFill>
                <a:latin typeface="+mj-lt"/>
                <a:ea typeface="+mj-ea"/>
                <a:cs typeface="+mj-cs"/>
              </a:defRPr>
            </a:lvl1pPr>
          </a:lstStyle>
          <a:p>
            <a:r>
              <a:rPr lang="en-US" dirty="0" smtClean="0"/>
              <a:t>Example Case Questions</a:t>
            </a:r>
            <a:endParaRPr lang="en-US" dirty="0"/>
          </a:p>
        </p:txBody>
      </p:sp>
    </p:spTree>
    <p:extLst>
      <p:ext uri="{BB962C8B-B14F-4D97-AF65-F5344CB8AC3E}">
        <p14:creationId xmlns:p14="http://schemas.microsoft.com/office/powerpoint/2010/main" val="25234918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92A50E9-E5F6-4F1F-91E8-37824CF40063}" type="slidenum">
              <a:rPr lang="en-US" smtClean="0"/>
              <a:pPr/>
              <a:t>44</a:t>
            </a:fld>
            <a:endParaRPr lang="en-US"/>
          </a:p>
        </p:txBody>
      </p:sp>
      <p:sp>
        <p:nvSpPr>
          <p:cNvPr id="2" name="Title 1"/>
          <p:cNvSpPr>
            <a:spLocks noGrp="1"/>
          </p:cNvSpPr>
          <p:nvPr>
            <p:ph type="title" idx="4294967295"/>
          </p:nvPr>
        </p:nvSpPr>
        <p:spPr>
          <a:xfrm>
            <a:off x="914400" y="914400"/>
            <a:ext cx="5275263" cy="715963"/>
          </a:xfrm>
        </p:spPr>
        <p:txBody>
          <a:bodyPr>
            <a:normAutofit fontScale="90000"/>
          </a:bodyPr>
          <a:lstStyle/>
          <a:p>
            <a:r>
              <a:rPr lang="en-US" dirty="0" smtClean="0"/>
              <a:t>Summary</a:t>
            </a:r>
            <a:endParaRPr lang="en-US" dirty="0"/>
          </a:p>
        </p:txBody>
      </p:sp>
      <p:sp>
        <p:nvSpPr>
          <p:cNvPr id="3" name="Content Placeholder 2"/>
          <p:cNvSpPr>
            <a:spLocks noGrp="1"/>
          </p:cNvSpPr>
          <p:nvPr>
            <p:ph sz="quarter" idx="4294967295"/>
          </p:nvPr>
        </p:nvSpPr>
        <p:spPr>
          <a:xfrm>
            <a:off x="914400" y="1752600"/>
            <a:ext cx="7467600" cy="3613150"/>
          </a:xfrm>
        </p:spPr>
        <p:txBody>
          <a:bodyPr>
            <a:noAutofit/>
          </a:bodyPr>
          <a:lstStyle/>
          <a:p>
            <a:pPr>
              <a:buFont typeface="Wingdings" panose="05000000000000000000" pitchFamily="2" charset="2"/>
              <a:buChar char="ü"/>
            </a:pPr>
            <a:r>
              <a:rPr lang="en-US" sz="1800" dirty="0"/>
              <a:t>Differentiate between identity management and access management</a:t>
            </a:r>
          </a:p>
          <a:p>
            <a:pPr>
              <a:buFont typeface="Wingdings" panose="05000000000000000000" pitchFamily="2" charset="2"/>
              <a:buChar char="ü"/>
            </a:pPr>
            <a:r>
              <a:rPr lang="en-US" sz="1800" dirty="0"/>
              <a:t>Identify the phases in identity and access management models</a:t>
            </a:r>
          </a:p>
          <a:p>
            <a:pPr>
              <a:buFont typeface="Wingdings" panose="05000000000000000000" pitchFamily="2" charset="2"/>
              <a:buChar char="ü"/>
            </a:pPr>
            <a:r>
              <a:rPr lang="en-US" sz="1800" dirty="0"/>
              <a:t>Describe the three categories of user credentials</a:t>
            </a:r>
          </a:p>
          <a:p>
            <a:pPr>
              <a:buFont typeface="Wingdings" panose="05000000000000000000" pitchFamily="2" charset="2"/>
              <a:buChar char="ü"/>
            </a:pPr>
            <a:r>
              <a:rPr lang="en-US" sz="1800" dirty="0"/>
              <a:t>Utilize the relative strengths and weaknesses of the major authentication technologies</a:t>
            </a:r>
          </a:p>
          <a:p>
            <a:pPr>
              <a:buFont typeface="Wingdings" panose="05000000000000000000" pitchFamily="2" charset="2"/>
              <a:buChar char="ü"/>
            </a:pPr>
            <a:r>
              <a:rPr lang="en-US" sz="1800" dirty="0"/>
              <a:t>Use identity reconciliation as part of the identity management process</a:t>
            </a:r>
          </a:p>
          <a:p>
            <a:pPr lvl="1">
              <a:buFont typeface="Wingdings" panose="05000000000000000000" pitchFamily="2" charset="2"/>
              <a:buChar char="ü"/>
            </a:pPr>
            <a:endParaRPr lang="en-US" sz="1800" dirty="0"/>
          </a:p>
          <a:p>
            <a:pPr>
              <a:buFont typeface="Wingdings" panose="05000000000000000000" pitchFamily="2" charset="2"/>
              <a:buChar char="ü"/>
            </a:pPr>
            <a:endParaRPr lang="en-US" sz="1800" dirty="0"/>
          </a:p>
        </p:txBody>
      </p:sp>
    </p:spTree>
    <p:extLst>
      <p:ext uri="{BB962C8B-B14F-4D97-AF65-F5344CB8AC3E}">
        <p14:creationId xmlns:p14="http://schemas.microsoft.com/office/powerpoint/2010/main" val="262133425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92A50E9-E5F6-4F1F-91E8-37824CF40063}" type="slidenum">
              <a:rPr lang="en-US" smtClean="0"/>
              <a:t>45</a:t>
            </a:fld>
            <a:endParaRPr lang="en-US"/>
          </a:p>
        </p:txBody>
      </p:sp>
      <p:sp>
        <p:nvSpPr>
          <p:cNvPr id="4" name="Title 1"/>
          <p:cNvSpPr txBox="1">
            <a:spLocks/>
          </p:cNvSpPr>
          <p:nvPr/>
        </p:nvSpPr>
        <p:spPr>
          <a:xfrm>
            <a:off x="914400" y="762000"/>
            <a:ext cx="7315200" cy="80327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400" kern="1200">
                <a:solidFill>
                  <a:schemeClr val="tx1"/>
                </a:solidFill>
                <a:latin typeface="+mj-lt"/>
                <a:ea typeface="+mj-ea"/>
                <a:cs typeface="+mj-cs"/>
              </a:defRPr>
            </a:lvl1pPr>
          </a:lstStyle>
          <a:p>
            <a:r>
              <a:rPr lang="en-US" dirty="0" smtClean="0"/>
              <a:t>Critical Thinking Exercise</a:t>
            </a:r>
            <a:endParaRPr lang="en-US" dirty="0"/>
          </a:p>
        </p:txBody>
      </p:sp>
      <p:grpSp>
        <p:nvGrpSpPr>
          <p:cNvPr id="11" name="Group 10"/>
          <p:cNvGrpSpPr/>
          <p:nvPr/>
        </p:nvGrpSpPr>
        <p:grpSpPr>
          <a:xfrm>
            <a:off x="1203975" y="1752600"/>
            <a:ext cx="6035025" cy="4876800"/>
            <a:chOff x="844550" y="2012950"/>
            <a:chExt cx="7518148" cy="7810500"/>
          </a:xfrm>
        </p:grpSpPr>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4550" y="2012950"/>
              <a:ext cx="7454900" cy="2832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26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8748" y="5105400"/>
              <a:ext cx="7473950" cy="4718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0" name="Straight Arrow Connector 9"/>
            <p:cNvCxnSpPr/>
            <p:nvPr/>
          </p:nvCxnSpPr>
          <p:spPr>
            <a:xfrm flipH="1">
              <a:off x="2743200" y="4845050"/>
              <a:ext cx="4038600" cy="18415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46506018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92A50E9-E5F6-4F1F-91E8-37824CF40063}" type="slidenum">
              <a:rPr lang="en-US" smtClean="0"/>
              <a:t>46</a:t>
            </a:fld>
            <a:endParaRPr lang="en-US"/>
          </a:p>
        </p:txBody>
      </p:sp>
      <p:sp>
        <p:nvSpPr>
          <p:cNvPr id="4" name="Title 1"/>
          <p:cNvSpPr txBox="1">
            <a:spLocks/>
          </p:cNvSpPr>
          <p:nvPr/>
        </p:nvSpPr>
        <p:spPr>
          <a:xfrm>
            <a:off x="914400" y="762000"/>
            <a:ext cx="7315200" cy="803275"/>
          </a:xfrm>
          <a:prstGeom prst="rect">
            <a:avLst/>
          </a:prstGeom>
        </p:spPr>
        <p:txBody>
          <a:bodyPr vert="horz" lIns="91440" tIns="45720" rIns="91440" bIns="45720" rtlCol="0" anchor="ctr">
            <a:normAutofit fontScale="77500" lnSpcReduction="20000"/>
          </a:bodyPr>
          <a:lstStyle>
            <a:lvl1pPr algn="l" defTabSz="457200" rtl="0" eaLnBrk="1" latinLnBrk="0" hangingPunct="1">
              <a:spcBef>
                <a:spcPct val="0"/>
              </a:spcBef>
              <a:buNone/>
              <a:defRPr sz="4400" kern="1200">
                <a:solidFill>
                  <a:schemeClr val="tx1"/>
                </a:solidFill>
                <a:latin typeface="+mj-lt"/>
                <a:ea typeface="+mj-ea"/>
                <a:cs typeface="+mj-cs"/>
              </a:defRPr>
            </a:lvl1pPr>
          </a:lstStyle>
          <a:p>
            <a:r>
              <a:rPr lang="en-US" dirty="0" smtClean="0"/>
              <a:t>Critical Thinking Exercise Questions</a:t>
            </a:r>
            <a:endParaRPr lang="en-US" dirty="0"/>
          </a:p>
        </p:txBody>
      </p:sp>
      <p:sp>
        <p:nvSpPr>
          <p:cNvPr id="3" name="Rectangle 2"/>
          <p:cNvSpPr/>
          <p:nvPr/>
        </p:nvSpPr>
        <p:spPr>
          <a:xfrm>
            <a:off x="914400" y="1752600"/>
            <a:ext cx="7772400" cy="2862322"/>
          </a:xfrm>
          <a:prstGeom prst="rect">
            <a:avLst/>
          </a:prstGeom>
        </p:spPr>
        <p:txBody>
          <a:bodyPr wrap="square">
            <a:spAutoFit/>
          </a:bodyPr>
          <a:lstStyle/>
          <a:p>
            <a:pPr marL="342900" indent="-342900">
              <a:buFont typeface="+mj-lt"/>
              <a:buAutoNum type="arabicPeriod"/>
            </a:pPr>
            <a:r>
              <a:rPr lang="en-US" dirty="0"/>
              <a:t>Do you agree with the parallels drawn by Bruce </a:t>
            </a:r>
            <a:r>
              <a:rPr lang="en-US" dirty="0" err="1"/>
              <a:t>Schneier</a:t>
            </a:r>
            <a:r>
              <a:rPr lang="en-US" dirty="0"/>
              <a:t> between feudalism in medieval times and the relation- ship of modern technology users to large providers such as Google and </a:t>
            </a:r>
            <a:r>
              <a:rPr lang="en-US" dirty="0" smtClean="0"/>
              <a:t>Apple?</a:t>
            </a:r>
          </a:p>
          <a:p>
            <a:pPr marL="342900" indent="-342900">
              <a:buFont typeface="+mj-lt"/>
              <a:buAutoNum type="arabicPeriod"/>
            </a:pPr>
            <a:r>
              <a:rPr lang="en-US" dirty="0" smtClean="0"/>
              <a:t>Bruce </a:t>
            </a:r>
            <a:r>
              <a:rPr lang="en-US" dirty="0" err="1"/>
              <a:t>Schneier</a:t>
            </a:r>
            <a:r>
              <a:rPr lang="en-US" dirty="0"/>
              <a:t> thinks that government intervention is “the only way” to fix the asymmetric power </a:t>
            </a:r>
            <a:r>
              <a:rPr lang="en-US" dirty="0" smtClean="0"/>
              <a:t>relationship between </a:t>
            </a:r>
            <a:r>
              <a:rPr lang="en-US" dirty="0"/>
              <a:t>the large providers and end users in today’s technology world. In light of the revelations of the US government’s own controversial data monitoring of US citizens, do you agree with this assessment</a:t>
            </a:r>
            <a:r>
              <a:rPr lang="en-US" dirty="0" smtClean="0"/>
              <a:t>?</a:t>
            </a:r>
          </a:p>
          <a:p>
            <a:pPr marL="342900" indent="-342900">
              <a:buFont typeface="+mj-lt"/>
              <a:buAutoNum type="arabicPeriod"/>
            </a:pPr>
            <a:r>
              <a:rPr lang="en-US" dirty="0" smtClean="0"/>
              <a:t>Do </a:t>
            </a:r>
            <a:r>
              <a:rPr lang="en-US" dirty="0"/>
              <a:t>you think the free market can alleviate some of Bruce </a:t>
            </a:r>
            <a:r>
              <a:rPr lang="en-US" dirty="0" err="1"/>
              <a:t>Schneier’s</a:t>
            </a:r>
            <a:r>
              <a:rPr lang="en-US" dirty="0"/>
              <a:t> concerns</a:t>
            </a:r>
            <a:r>
              <a:rPr lang="en-US" dirty="0" smtClean="0"/>
              <a:t>?</a:t>
            </a:r>
            <a:endParaRPr lang="en-US" dirty="0"/>
          </a:p>
        </p:txBody>
      </p:sp>
    </p:spTree>
    <p:extLst>
      <p:ext uri="{BB962C8B-B14F-4D97-AF65-F5344CB8AC3E}">
        <p14:creationId xmlns:p14="http://schemas.microsoft.com/office/powerpoint/2010/main" val="140787019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92A50E9-E5F6-4F1F-91E8-37824CF40063}" type="slidenum">
              <a:rPr lang="en-US" smtClean="0"/>
              <a:pPr/>
              <a:t>47</a:t>
            </a:fld>
            <a:endParaRPr lang="en-US"/>
          </a:p>
        </p:txBody>
      </p:sp>
      <p:sp>
        <p:nvSpPr>
          <p:cNvPr id="2" name="Title 1"/>
          <p:cNvSpPr>
            <a:spLocks noGrp="1"/>
          </p:cNvSpPr>
          <p:nvPr>
            <p:ph type="title" idx="4294967295"/>
          </p:nvPr>
        </p:nvSpPr>
        <p:spPr>
          <a:xfrm>
            <a:off x="990600" y="762000"/>
            <a:ext cx="5275263" cy="792163"/>
          </a:xfrm>
        </p:spPr>
        <p:txBody>
          <a:bodyPr/>
          <a:lstStyle/>
          <a:p>
            <a:r>
              <a:rPr lang="en-US" dirty="0" smtClean="0"/>
              <a:t>Design Case</a:t>
            </a:r>
            <a:endParaRPr lang="en-US" dirty="0"/>
          </a:p>
        </p:txBody>
      </p:sp>
      <p:grpSp>
        <p:nvGrpSpPr>
          <p:cNvPr id="7" name="Group 6"/>
          <p:cNvGrpSpPr/>
          <p:nvPr/>
        </p:nvGrpSpPr>
        <p:grpSpPr>
          <a:xfrm>
            <a:off x="838200" y="1735342"/>
            <a:ext cx="7696200" cy="3649458"/>
            <a:chOff x="838200" y="1735342"/>
            <a:chExt cx="7696200" cy="3649458"/>
          </a:xfrm>
        </p:grpSpPr>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735342"/>
              <a:ext cx="7562850" cy="1136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29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9000" y="3048000"/>
              <a:ext cx="7645400" cy="2336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6" name="Straight Arrow Connector 5"/>
            <p:cNvCxnSpPr/>
            <p:nvPr/>
          </p:nvCxnSpPr>
          <p:spPr>
            <a:xfrm flipH="1">
              <a:off x="2743200" y="2743200"/>
              <a:ext cx="3581400" cy="2286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56616107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92A50E9-E5F6-4F1F-91E8-37824CF40063}" type="slidenum">
              <a:rPr lang="en-US" smtClean="0"/>
              <a:pPr/>
              <a:t>48</a:t>
            </a:fld>
            <a:endParaRPr lang="en-US"/>
          </a:p>
        </p:txBody>
      </p:sp>
      <p:sp>
        <p:nvSpPr>
          <p:cNvPr id="2" name="Title 1"/>
          <p:cNvSpPr>
            <a:spLocks noGrp="1"/>
          </p:cNvSpPr>
          <p:nvPr>
            <p:ph type="title" idx="4294967295"/>
          </p:nvPr>
        </p:nvSpPr>
        <p:spPr>
          <a:xfrm>
            <a:off x="914400" y="762000"/>
            <a:ext cx="5275263" cy="792163"/>
          </a:xfrm>
        </p:spPr>
        <p:txBody>
          <a:bodyPr>
            <a:normAutofit fontScale="90000"/>
          </a:bodyPr>
          <a:lstStyle/>
          <a:p>
            <a:r>
              <a:rPr lang="en-US" dirty="0" smtClean="0"/>
              <a:t>Hands-on Activity (1)</a:t>
            </a:r>
            <a:endParaRPr lang="en-US" dirty="0"/>
          </a:p>
        </p:txBody>
      </p:sp>
      <p:grpSp>
        <p:nvGrpSpPr>
          <p:cNvPr id="5" name="Group 4"/>
          <p:cNvGrpSpPr/>
          <p:nvPr/>
        </p:nvGrpSpPr>
        <p:grpSpPr>
          <a:xfrm>
            <a:off x="1600200" y="1731475"/>
            <a:ext cx="5410200" cy="4888465"/>
            <a:chOff x="1371600" y="1752600"/>
            <a:chExt cx="5410200" cy="4888465"/>
          </a:xfrm>
        </p:grpSpPr>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1600" y="1752600"/>
              <a:ext cx="5410200" cy="18729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31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9700" y="3654205"/>
              <a:ext cx="5334000" cy="29868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99028846"/>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92A50E9-E5F6-4F1F-91E8-37824CF40063}" type="slidenum">
              <a:rPr lang="en-US" smtClean="0"/>
              <a:pPr/>
              <a:t>49</a:t>
            </a:fld>
            <a:endParaRPr lang="en-US"/>
          </a:p>
        </p:txBody>
      </p:sp>
      <p:sp>
        <p:nvSpPr>
          <p:cNvPr id="2" name="Title 1"/>
          <p:cNvSpPr>
            <a:spLocks noGrp="1"/>
          </p:cNvSpPr>
          <p:nvPr>
            <p:ph type="title" idx="4294967295"/>
          </p:nvPr>
        </p:nvSpPr>
        <p:spPr>
          <a:xfrm>
            <a:off x="838200" y="808037"/>
            <a:ext cx="6096000" cy="792163"/>
          </a:xfrm>
        </p:spPr>
        <p:txBody>
          <a:bodyPr>
            <a:noAutofit/>
          </a:bodyPr>
          <a:lstStyle/>
          <a:p>
            <a:r>
              <a:rPr lang="en-US" sz="3600" dirty="0" smtClean="0"/>
              <a:t>Hands-on Activity </a:t>
            </a:r>
            <a:r>
              <a:rPr lang="en-US" sz="3600" dirty="0" smtClean="0"/>
              <a:t>(2)</a:t>
            </a:r>
            <a:endParaRPr lang="en-US" sz="3600" dirty="0"/>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676400"/>
            <a:ext cx="7543800" cy="4660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8397405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B92A50E9-E5F6-4F1F-91E8-37824CF40063}" type="slidenum">
              <a:rPr lang="en-US" smtClean="0">
                <a:solidFill>
                  <a:srgbClr val="464653"/>
                </a:solidFill>
              </a:rPr>
              <a:pPr/>
              <a:t>5</a:t>
            </a:fld>
            <a:endParaRPr lang="en-US" dirty="0">
              <a:solidFill>
                <a:srgbClr val="464653"/>
              </a:solidFill>
            </a:endParaRPr>
          </a:p>
        </p:txBody>
      </p:sp>
      <p:sp>
        <p:nvSpPr>
          <p:cNvPr id="2" name="Title 1"/>
          <p:cNvSpPr>
            <a:spLocks noGrp="1"/>
          </p:cNvSpPr>
          <p:nvPr>
            <p:ph type="title" idx="4294967295"/>
          </p:nvPr>
        </p:nvSpPr>
        <p:spPr>
          <a:xfrm>
            <a:off x="878910" y="609600"/>
            <a:ext cx="7350690" cy="990600"/>
          </a:xfrm>
        </p:spPr>
        <p:txBody>
          <a:bodyPr/>
          <a:lstStyle/>
          <a:p>
            <a:r>
              <a:rPr lang="en-US" dirty="0" smtClean="0"/>
              <a:t>Identity management</a:t>
            </a:r>
            <a:endParaRPr lang="en-US" dirty="0"/>
          </a:p>
        </p:txBody>
      </p:sp>
      <p:sp>
        <p:nvSpPr>
          <p:cNvPr id="4" name="Content Placeholder 3"/>
          <p:cNvSpPr>
            <a:spLocks noGrp="1"/>
          </p:cNvSpPr>
          <p:nvPr>
            <p:ph sz="quarter" idx="4294967295"/>
          </p:nvPr>
        </p:nvSpPr>
        <p:spPr>
          <a:xfrm>
            <a:off x="914400" y="1676400"/>
            <a:ext cx="7315200" cy="4479925"/>
          </a:xfrm>
        </p:spPr>
        <p:txBody>
          <a:bodyPr>
            <a:normAutofit/>
          </a:bodyPr>
          <a:lstStyle/>
          <a:p>
            <a:r>
              <a:rPr lang="en-US" sz="1800" dirty="0" smtClean="0"/>
              <a:t>Definition</a:t>
            </a:r>
          </a:p>
          <a:p>
            <a:pPr lvl="1"/>
            <a:r>
              <a:rPr lang="en-US" sz="1800" dirty="0" smtClean="0"/>
              <a:t>Identifying </a:t>
            </a:r>
            <a:r>
              <a:rPr lang="en-US" sz="1800" dirty="0"/>
              <a:t>individuals and collating all necessary data to grant or revoke privileges for these users to </a:t>
            </a:r>
            <a:r>
              <a:rPr lang="en-US" sz="1800" dirty="0" smtClean="0"/>
              <a:t>resources</a:t>
            </a:r>
          </a:p>
          <a:p>
            <a:pPr lvl="1"/>
            <a:r>
              <a:rPr lang="en-US" sz="1800" dirty="0" smtClean="0"/>
              <a:t>E.g. Username and password on laptop</a:t>
            </a:r>
          </a:p>
          <a:p>
            <a:r>
              <a:rPr lang="en-US" sz="1800" dirty="0" smtClean="0"/>
              <a:t>Challenges</a:t>
            </a:r>
          </a:p>
          <a:p>
            <a:pPr lvl="1"/>
            <a:r>
              <a:rPr lang="en-US" sz="1800" dirty="0" smtClean="0"/>
              <a:t>User churn</a:t>
            </a:r>
          </a:p>
          <a:p>
            <a:pPr lvl="1"/>
            <a:r>
              <a:rPr lang="en-US" sz="1800" dirty="0" smtClean="0"/>
              <a:t>Legal requirements</a:t>
            </a:r>
          </a:p>
          <a:p>
            <a:r>
              <a:rPr lang="en-US" sz="1800" dirty="0" smtClean="0"/>
              <a:t>Information unit called a System of Record</a:t>
            </a:r>
          </a:p>
          <a:p>
            <a:pPr lvl="1"/>
            <a:r>
              <a:rPr lang="en-US" sz="1800" dirty="0" err="1" smtClean="0"/>
              <a:t>SoR</a:t>
            </a:r>
            <a:endParaRPr lang="en-US" sz="1800" dirty="0" smtClean="0"/>
          </a:p>
          <a:p>
            <a:pPr lvl="1"/>
            <a:r>
              <a:rPr lang="en-US" sz="1800" dirty="0" smtClean="0"/>
              <a:t>Records </a:t>
            </a:r>
            <a:r>
              <a:rPr lang="en-US" sz="1800" dirty="0"/>
              <a:t>from which information is retrieved by the name, identifying number, symbol, or other identifying particular assigned to the </a:t>
            </a:r>
            <a:r>
              <a:rPr lang="en-US" sz="1800" dirty="0" smtClean="0"/>
              <a:t>individual</a:t>
            </a:r>
            <a:endParaRPr lang="en-US" sz="1800" dirty="0"/>
          </a:p>
        </p:txBody>
      </p:sp>
    </p:spTree>
    <p:extLst>
      <p:ext uri="{BB962C8B-B14F-4D97-AF65-F5344CB8AC3E}">
        <p14:creationId xmlns:p14="http://schemas.microsoft.com/office/powerpoint/2010/main" val="17433183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92A50E9-E5F6-4F1F-91E8-37824CF40063}" type="slidenum">
              <a:rPr lang="en-US" smtClean="0"/>
              <a:pPr/>
              <a:t>50</a:t>
            </a:fld>
            <a:endParaRPr lang="en-US"/>
          </a:p>
        </p:txBody>
      </p:sp>
      <p:sp>
        <p:nvSpPr>
          <p:cNvPr id="2" name="Title 1"/>
          <p:cNvSpPr>
            <a:spLocks noGrp="1"/>
          </p:cNvSpPr>
          <p:nvPr>
            <p:ph type="title" idx="4294967295"/>
          </p:nvPr>
        </p:nvSpPr>
        <p:spPr>
          <a:xfrm>
            <a:off x="914400" y="838200"/>
            <a:ext cx="7162800" cy="792163"/>
          </a:xfrm>
        </p:spPr>
        <p:txBody>
          <a:bodyPr>
            <a:noAutofit/>
          </a:bodyPr>
          <a:lstStyle/>
          <a:p>
            <a:r>
              <a:rPr lang="en-US" sz="3600" dirty="0" smtClean="0"/>
              <a:t>Hands-on Activity </a:t>
            </a:r>
            <a:r>
              <a:rPr lang="en-US" sz="3600" dirty="0" smtClean="0"/>
              <a:t>(3)</a:t>
            </a:r>
            <a:endParaRPr lang="en-US" sz="3600" dirty="0"/>
          </a:p>
        </p:txBody>
      </p:sp>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4306" y="1752600"/>
            <a:ext cx="6743700" cy="495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13691746"/>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92A50E9-E5F6-4F1F-91E8-37824CF40063}" type="slidenum">
              <a:rPr lang="en-US" smtClean="0"/>
              <a:pPr/>
              <a:t>51</a:t>
            </a:fld>
            <a:endParaRPr lang="en-US"/>
          </a:p>
        </p:txBody>
      </p:sp>
      <p:sp>
        <p:nvSpPr>
          <p:cNvPr id="2" name="Title 1"/>
          <p:cNvSpPr>
            <a:spLocks noGrp="1"/>
          </p:cNvSpPr>
          <p:nvPr>
            <p:ph type="title" idx="4294967295"/>
          </p:nvPr>
        </p:nvSpPr>
        <p:spPr>
          <a:xfrm>
            <a:off x="609600" y="685800"/>
            <a:ext cx="3200400" cy="792163"/>
          </a:xfrm>
        </p:spPr>
        <p:txBody>
          <a:bodyPr>
            <a:noAutofit/>
          </a:bodyPr>
          <a:lstStyle/>
          <a:p>
            <a:r>
              <a:rPr lang="en-US" sz="3600" dirty="0" smtClean="0"/>
              <a:t>Hands-on </a:t>
            </a:r>
            <a:br>
              <a:rPr lang="en-US" sz="3600" dirty="0" smtClean="0"/>
            </a:br>
            <a:r>
              <a:rPr lang="en-US" sz="3600" dirty="0" smtClean="0"/>
              <a:t>Activity (4)</a:t>
            </a:r>
            <a:endParaRPr lang="en-US" sz="3600" dirty="0"/>
          </a:p>
        </p:txBody>
      </p:sp>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1752600"/>
            <a:ext cx="6781800" cy="2711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34384832"/>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92A50E9-E5F6-4F1F-91E8-37824CF40063}" type="slidenum">
              <a:rPr lang="en-US" smtClean="0"/>
              <a:pPr/>
              <a:t>52</a:t>
            </a:fld>
            <a:endParaRPr lang="en-US"/>
          </a:p>
        </p:txBody>
      </p:sp>
      <p:sp>
        <p:nvSpPr>
          <p:cNvPr id="2" name="Title 1"/>
          <p:cNvSpPr>
            <a:spLocks noGrp="1"/>
          </p:cNvSpPr>
          <p:nvPr>
            <p:ph type="title" idx="4294967295"/>
          </p:nvPr>
        </p:nvSpPr>
        <p:spPr>
          <a:xfrm>
            <a:off x="609600" y="685800"/>
            <a:ext cx="3200400" cy="792163"/>
          </a:xfrm>
        </p:spPr>
        <p:txBody>
          <a:bodyPr>
            <a:noAutofit/>
          </a:bodyPr>
          <a:lstStyle/>
          <a:p>
            <a:r>
              <a:rPr lang="en-US" sz="3600" dirty="0" smtClean="0"/>
              <a:t>Hands-on </a:t>
            </a:r>
            <a:br>
              <a:rPr lang="en-US" sz="3600" dirty="0" smtClean="0"/>
            </a:br>
            <a:r>
              <a:rPr lang="en-US" sz="3600" dirty="0" smtClean="0"/>
              <a:t>Activity (5)</a:t>
            </a:r>
            <a:endParaRPr lang="en-US" sz="3600" dirty="0"/>
          </a:p>
        </p:txBody>
      </p:sp>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1800" y="619530"/>
            <a:ext cx="5638800" cy="60860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84604184"/>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92A50E9-E5F6-4F1F-91E8-37824CF40063}" type="slidenum">
              <a:rPr lang="en-US" smtClean="0"/>
              <a:t>53</a:t>
            </a:fld>
            <a:endParaRPr lang="en-US"/>
          </a:p>
        </p:txBody>
      </p:sp>
      <p:sp>
        <p:nvSpPr>
          <p:cNvPr id="3" name="Title 1"/>
          <p:cNvSpPr txBox="1">
            <a:spLocks/>
          </p:cNvSpPr>
          <p:nvPr/>
        </p:nvSpPr>
        <p:spPr>
          <a:xfrm>
            <a:off x="914400" y="838200"/>
            <a:ext cx="4724400" cy="7620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400" kern="1200">
                <a:solidFill>
                  <a:schemeClr val="tx1"/>
                </a:solidFill>
                <a:latin typeface="+mj-lt"/>
                <a:ea typeface="+mj-ea"/>
                <a:cs typeface="+mj-cs"/>
              </a:defRPr>
            </a:lvl1pPr>
          </a:lstStyle>
          <a:p>
            <a:r>
              <a:rPr lang="en-US" dirty="0" smtClean="0"/>
              <a:t>Discussion 8</a:t>
            </a:r>
            <a:endParaRPr lang="en-US" dirty="0"/>
          </a:p>
        </p:txBody>
      </p:sp>
      <p:sp>
        <p:nvSpPr>
          <p:cNvPr id="4" name="Rectangle 3"/>
          <p:cNvSpPr/>
          <p:nvPr/>
        </p:nvSpPr>
        <p:spPr>
          <a:xfrm>
            <a:off x="457200" y="1676400"/>
            <a:ext cx="8382000" cy="3693319"/>
          </a:xfrm>
          <a:prstGeom prst="rect">
            <a:avLst/>
          </a:prstGeom>
        </p:spPr>
        <p:txBody>
          <a:bodyPr wrap="square">
            <a:spAutoFit/>
          </a:bodyPr>
          <a:lstStyle/>
          <a:p>
            <a:r>
              <a:rPr lang="en-US" b="1" dirty="0"/>
              <a:t>POST </a:t>
            </a:r>
            <a:r>
              <a:rPr lang="en-US" b="1" dirty="0" smtClean="0"/>
              <a:t>(due WED </a:t>
            </a:r>
            <a:r>
              <a:rPr lang="en-US" b="1" dirty="0"/>
              <a:t>11:59 pm CST):</a:t>
            </a:r>
            <a:r>
              <a:rPr lang="en-US" dirty="0"/>
              <a:t>  </a:t>
            </a:r>
            <a:r>
              <a:rPr lang="en-US" dirty="0" smtClean="0"/>
              <a:t>Go to </a:t>
            </a:r>
            <a:r>
              <a:rPr lang="en-US" dirty="0" smtClean="0">
                <a:hlinkClick r:id="rId2"/>
              </a:rPr>
              <a:t>Lynda.com</a:t>
            </a:r>
            <a:r>
              <a:rPr lang="en-US" dirty="0" smtClean="0"/>
              <a:t> and complete the course </a:t>
            </a:r>
            <a:br>
              <a:rPr lang="en-US" dirty="0" smtClean="0"/>
            </a:br>
            <a:r>
              <a:rPr lang="en-US" dirty="0" smtClean="0"/>
              <a:t>“</a:t>
            </a:r>
            <a:r>
              <a:rPr lang="en-US" dirty="0" smtClean="0">
                <a:hlinkClick r:id="rId3"/>
              </a:rPr>
              <a:t>Identity and Access Management</a:t>
            </a:r>
            <a:r>
              <a:rPr lang="en-US" dirty="0" smtClean="0"/>
              <a:t>”.  When you have completed the course, upload your Completion Certificate to this Discussion prompt.  To find your Completion Certificate, pull down the menu by the user icon and select “Certificates,” then click on “view/print” next to the certificate for Identity and Access Management, print it to .pdf, and upload with your answer to the following question:   If </a:t>
            </a:r>
            <a:r>
              <a:rPr lang="en-US" dirty="0"/>
              <a:t>you were the Risk Manager for </a:t>
            </a:r>
            <a:r>
              <a:rPr lang="en-US" dirty="0" smtClean="0"/>
              <a:t>Valparaiso University, </a:t>
            </a:r>
            <a:r>
              <a:rPr lang="en-US" dirty="0"/>
              <a:t>what top three password attack vectors </a:t>
            </a:r>
            <a:r>
              <a:rPr lang="en-US" dirty="0" smtClean="0"/>
              <a:t>should you </a:t>
            </a:r>
            <a:r>
              <a:rPr lang="en-US" dirty="0"/>
              <a:t>anticipate, and what countermeasures should you put in place to protect your company’s assets?  </a:t>
            </a:r>
          </a:p>
          <a:p>
            <a:endParaRPr lang="en-US" dirty="0"/>
          </a:p>
          <a:p>
            <a:r>
              <a:rPr lang="en-US" b="1" dirty="0" smtClean="0"/>
              <a:t>RESPONSES </a:t>
            </a:r>
            <a:r>
              <a:rPr lang="en-US" b="1" dirty="0"/>
              <a:t>(due FRI 11:59 pm CST):</a:t>
            </a:r>
            <a:r>
              <a:rPr lang="en-US" dirty="0"/>
              <a:t>  </a:t>
            </a:r>
            <a:r>
              <a:rPr lang="en-US" dirty="0" smtClean="0"/>
              <a:t>Respond to two </a:t>
            </a:r>
            <a:r>
              <a:rPr lang="en-US" dirty="0"/>
              <a:t>of your peers' </a:t>
            </a:r>
            <a:r>
              <a:rPr lang="en-US" dirty="0" smtClean="0"/>
              <a:t>posts—are the attack vectors they have described really the top three?  And in what context will the countermeasures they have suggested fail?</a:t>
            </a:r>
            <a:endParaRPr lang="en-US" dirty="0"/>
          </a:p>
        </p:txBody>
      </p:sp>
    </p:spTree>
    <p:extLst>
      <p:ext uri="{BB962C8B-B14F-4D97-AF65-F5344CB8AC3E}">
        <p14:creationId xmlns:p14="http://schemas.microsoft.com/office/powerpoint/2010/main" val="2109961832"/>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92A50E9-E5F6-4F1F-91E8-37824CF40063}" type="slidenum">
              <a:rPr lang="en-US" smtClean="0"/>
              <a:t>54</a:t>
            </a:fld>
            <a:endParaRPr lang="en-US"/>
          </a:p>
        </p:txBody>
      </p:sp>
      <p:sp>
        <p:nvSpPr>
          <p:cNvPr id="3" name="Title 1"/>
          <p:cNvSpPr txBox="1">
            <a:spLocks/>
          </p:cNvSpPr>
          <p:nvPr/>
        </p:nvSpPr>
        <p:spPr>
          <a:xfrm>
            <a:off x="914400" y="838200"/>
            <a:ext cx="4724400" cy="7620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400" kern="1200">
                <a:solidFill>
                  <a:schemeClr val="tx1"/>
                </a:solidFill>
                <a:latin typeface="+mj-lt"/>
                <a:ea typeface="+mj-ea"/>
                <a:cs typeface="+mj-cs"/>
              </a:defRPr>
            </a:lvl1pPr>
          </a:lstStyle>
          <a:p>
            <a:r>
              <a:rPr lang="en-US" dirty="0" smtClean="0"/>
              <a:t>Homework Lab_8</a:t>
            </a:r>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676400"/>
            <a:ext cx="7483300" cy="449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41867607"/>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541B0A3F-D3D1-4D5A-8D2D-36133BDF8F05}" type="slidenum">
              <a:rPr lang="en-US" smtClean="0"/>
              <a:pPr>
                <a:defRPr/>
              </a:pPr>
              <a:t>55</a:t>
            </a:fld>
            <a:endParaRPr lang="en-US" dirty="0"/>
          </a:p>
        </p:txBody>
      </p:sp>
      <p:sp>
        <p:nvSpPr>
          <p:cNvPr id="2" name="Title 1"/>
          <p:cNvSpPr>
            <a:spLocks noGrp="1"/>
          </p:cNvSpPr>
          <p:nvPr>
            <p:ph type="title" idx="4294967295"/>
          </p:nvPr>
        </p:nvSpPr>
        <p:spPr>
          <a:xfrm>
            <a:off x="876300" y="789781"/>
            <a:ext cx="5275263" cy="820737"/>
          </a:xfrm>
        </p:spPr>
        <p:txBody>
          <a:bodyPr>
            <a:normAutofit/>
          </a:bodyPr>
          <a:lstStyle/>
          <a:p>
            <a:r>
              <a:rPr lang="en-US" sz="3200" b="1" dirty="0" smtClean="0">
                <a:solidFill>
                  <a:schemeClr val="accent1">
                    <a:lumMod val="75000"/>
                  </a:schemeClr>
                </a:solidFill>
              </a:rPr>
              <a:t>For Next Week</a:t>
            </a:r>
            <a:endParaRPr lang="en-US" sz="3200" b="1" dirty="0">
              <a:solidFill>
                <a:schemeClr val="accent1">
                  <a:lumMod val="75000"/>
                </a:schemeClr>
              </a:solidFill>
            </a:endParaRPr>
          </a:p>
        </p:txBody>
      </p:sp>
      <p:graphicFrame>
        <p:nvGraphicFramePr>
          <p:cNvPr id="7" name="Content Placeholder 6"/>
          <p:cNvGraphicFramePr>
            <a:graphicFrameLocks noGrp="1"/>
          </p:cNvGraphicFramePr>
          <p:nvPr>
            <p:ph idx="4294967295"/>
            <p:extLst>
              <p:ext uri="{D42A27DB-BD31-4B8C-83A1-F6EECF244321}">
                <p14:modId xmlns:p14="http://schemas.microsoft.com/office/powerpoint/2010/main" val="3196622623"/>
              </p:ext>
            </p:extLst>
          </p:nvPr>
        </p:nvGraphicFramePr>
        <p:xfrm>
          <a:off x="876299" y="1709738"/>
          <a:ext cx="7307001" cy="1682496"/>
        </p:xfrm>
        <a:graphic>
          <a:graphicData uri="http://schemas.openxmlformats.org/drawingml/2006/table">
            <a:tbl>
              <a:tblPr firstRow="1" firstCol="1" bandRow="1">
                <a:tableStyleId>{5C22544A-7EE6-4342-B048-85BDC9FD1C3A}</a:tableStyleId>
              </a:tblPr>
              <a:tblGrid>
                <a:gridCol w="465127">
                  <a:extLst>
                    <a:ext uri="{9D8B030D-6E8A-4147-A177-3AD203B41FA5}">
                      <a16:colId xmlns="" xmlns:a16="http://schemas.microsoft.com/office/drawing/2014/main" val="20000"/>
                    </a:ext>
                  </a:extLst>
                </a:gridCol>
                <a:gridCol w="2544774">
                  <a:extLst>
                    <a:ext uri="{9D8B030D-6E8A-4147-A177-3AD203B41FA5}">
                      <a16:colId xmlns="" xmlns:a16="http://schemas.microsoft.com/office/drawing/2014/main" val="20001"/>
                    </a:ext>
                  </a:extLst>
                </a:gridCol>
                <a:gridCol w="1828800">
                  <a:extLst>
                    <a:ext uri="{9D8B030D-6E8A-4147-A177-3AD203B41FA5}">
                      <a16:colId xmlns="" xmlns:a16="http://schemas.microsoft.com/office/drawing/2014/main" val="20002"/>
                    </a:ext>
                  </a:extLst>
                </a:gridCol>
                <a:gridCol w="2468300">
                  <a:extLst>
                    <a:ext uri="{9D8B030D-6E8A-4147-A177-3AD203B41FA5}">
                      <a16:colId xmlns="" xmlns:a16="http://schemas.microsoft.com/office/drawing/2014/main" val="20003"/>
                    </a:ext>
                  </a:extLst>
                </a:gridCol>
              </a:tblGrid>
              <a:tr h="0">
                <a:tc>
                  <a:txBody>
                    <a:bodyPr/>
                    <a:lstStyle/>
                    <a:p>
                      <a:pPr marL="0" marR="0">
                        <a:lnSpc>
                          <a:spcPct val="115000"/>
                        </a:lnSpc>
                        <a:spcBef>
                          <a:spcPts val="0"/>
                        </a:spcBef>
                        <a:spcAft>
                          <a:spcPts val="0"/>
                        </a:spcAft>
                      </a:pPr>
                      <a:r>
                        <a:rPr lang="en-US" sz="1600" dirty="0">
                          <a:effectLst/>
                        </a:rPr>
                        <a:t>#</a:t>
                      </a:r>
                      <a:endParaRPr lang="en-US" sz="1600" dirty="0">
                        <a:effectLst/>
                        <a:latin typeface="Calibri"/>
                        <a:ea typeface="Calibri"/>
                        <a:cs typeface="Times New Roman"/>
                      </a:endParaRPr>
                    </a:p>
                  </a:txBody>
                  <a:tcPr marL="68580" marR="68580" marT="0" marB="0"/>
                </a:tc>
                <a:tc>
                  <a:txBody>
                    <a:bodyPr/>
                    <a:lstStyle/>
                    <a:p>
                      <a:pPr marL="0" marR="0">
                        <a:lnSpc>
                          <a:spcPct val="115000"/>
                        </a:lnSpc>
                        <a:spcBef>
                          <a:spcPts val="0"/>
                        </a:spcBef>
                        <a:spcAft>
                          <a:spcPts val="0"/>
                        </a:spcAft>
                      </a:pPr>
                      <a:r>
                        <a:rPr lang="en-US" sz="1600" dirty="0">
                          <a:effectLst/>
                        </a:rPr>
                        <a:t>Topic</a:t>
                      </a:r>
                      <a:endParaRPr lang="en-US" sz="1600" dirty="0">
                        <a:effectLst/>
                        <a:latin typeface="Calibri"/>
                        <a:ea typeface="Calibri"/>
                        <a:cs typeface="Times New Roman"/>
                      </a:endParaRPr>
                    </a:p>
                  </a:txBody>
                  <a:tcPr marL="68580" marR="68580" marT="0" marB="0"/>
                </a:tc>
                <a:tc>
                  <a:txBody>
                    <a:bodyPr/>
                    <a:lstStyle/>
                    <a:p>
                      <a:pPr marL="0" marR="0">
                        <a:lnSpc>
                          <a:spcPct val="115000"/>
                        </a:lnSpc>
                        <a:spcBef>
                          <a:spcPts val="0"/>
                        </a:spcBef>
                        <a:spcAft>
                          <a:spcPts val="0"/>
                        </a:spcAft>
                      </a:pPr>
                      <a:r>
                        <a:rPr lang="en-US" sz="1600" dirty="0">
                          <a:effectLst/>
                        </a:rPr>
                        <a:t>Reading</a:t>
                      </a:r>
                      <a:endParaRPr lang="en-US" sz="1600" dirty="0">
                        <a:effectLst/>
                        <a:latin typeface="Calibri"/>
                        <a:ea typeface="Calibri"/>
                        <a:cs typeface="Times New Roman"/>
                      </a:endParaRPr>
                    </a:p>
                  </a:txBody>
                  <a:tcPr marL="68580" marR="68580" marT="0" marB="0"/>
                </a:tc>
                <a:tc>
                  <a:txBody>
                    <a:bodyPr/>
                    <a:lstStyle/>
                    <a:p>
                      <a:pPr marL="0" marR="0">
                        <a:lnSpc>
                          <a:spcPct val="115000"/>
                        </a:lnSpc>
                        <a:spcBef>
                          <a:spcPts val="0"/>
                        </a:spcBef>
                        <a:spcAft>
                          <a:spcPts val="0"/>
                        </a:spcAft>
                      </a:pPr>
                      <a:r>
                        <a:rPr lang="en-US" sz="1600" dirty="0">
                          <a:effectLst/>
                        </a:rPr>
                        <a:t>Due </a:t>
                      </a:r>
                      <a:r>
                        <a:rPr lang="en-US" sz="1600" dirty="0" smtClean="0">
                          <a:effectLst/>
                        </a:rPr>
                        <a:t>11:59 pm CST on Blackboard</a:t>
                      </a:r>
                      <a:endParaRPr lang="en-US" sz="1600" dirty="0">
                        <a:effectLst/>
                        <a:latin typeface="Calibri"/>
                        <a:ea typeface="Calibri"/>
                        <a:cs typeface="Times New Roman"/>
                      </a:endParaRPr>
                    </a:p>
                  </a:txBody>
                  <a:tcPr marL="68580" marR="68580" marT="0" marB="0"/>
                </a:tc>
                <a:extLst>
                  <a:ext uri="{0D108BD9-81ED-4DB2-BD59-A6C34878D82A}">
                    <a16:rowId xmlns="" xmlns:a16="http://schemas.microsoft.com/office/drawing/2014/main" val="10000"/>
                  </a:ext>
                </a:extLst>
              </a:tr>
              <a:tr h="0">
                <a:tc>
                  <a:txBody>
                    <a:bodyPr/>
                    <a:lstStyle/>
                    <a:p>
                      <a:pPr marL="0" marR="0" algn="ctr">
                        <a:lnSpc>
                          <a:spcPct val="115000"/>
                        </a:lnSpc>
                        <a:spcBef>
                          <a:spcPts val="0"/>
                        </a:spcBef>
                        <a:spcAft>
                          <a:spcPts val="0"/>
                        </a:spcAft>
                      </a:pPr>
                      <a:r>
                        <a:rPr lang="en-US" sz="1600" dirty="0" smtClean="0">
                          <a:solidFill>
                            <a:srgbClr val="000000"/>
                          </a:solidFill>
                          <a:effectLst/>
                          <a:latin typeface="Calibri"/>
                          <a:ea typeface="Times New Roman"/>
                          <a:cs typeface="Times New Roman"/>
                        </a:rPr>
                        <a:t>9</a:t>
                      </a:r>
                      <a:endParaRPr lang="en-US" sz="1600" dirty="0">
                        <a:effectLst/>
                        <a:latin typeface="Calibri"/>
                        <a:ea typeface="Times New Roman"/>
                        <a:cs typeface="Times New Roman"/>
                      </a:endParaRPr>
                    </a:p>
                  </a:txBody>
                  <a:tcPr marL="68580" marR="68580" marT="0" marB="0"/>
                </a:tc>
                <a:tc>
                  <a:txBody>
                    <a:bodyPr/>
                    <a:lstStyle/>
                    <a:p>
                      <a:pPr marL="0" marR="0">
                        <a:lnSpc>
                          <a:spcPct val="115000"/>
                        </a:lnSpc>
                        <a:spcBef>
                          <a:spcPts val="0"/>
                        </a:spcBef>
                        <a:spcAft>
                          <a:spcPts val="0"/>
                        </a:spcAft>
                      </a:pPr>
                      <a:r>
                        <a:rPr lang="en-US" sz="1600">
                          <a:solidFill>
                            <a:srgbClr val="000000"/>
                          </a:solidFill>
                          <a:effectLst/>
                          <a:latin typeface="Calibri"/>
                          <a:ea typeface="Times New Roman"/>
                          <a:cs typeface="Times New Roman"/>
                        </a:rPr>
                        <a:t>Hardware and Software Controls (1):  Password management, Access control, Firewalls</a:t>
                      </a:r>
                      <a:endParaRPr lang="en-US" sz="1600">
                        <a:effectLst/>
                        <a:latin typeface="Calibri"/>
                        <a:ea typeface="Times New Roman"/>
                        <a:cs typeface="Times New Roman"/>
                      </a:endParaRPr>
                    </a:p>
                  </a:txBody>
                  <a:tcPr marL="68580" marR="68580" marT="0" marB="0"/>
                </a:tc>
                <a:tc>
                  <a:txBody>
                    <a:bodyPr/>
                    <a:lstStyle/>
                    <a:p>
                      <a:pPr marL="0" marR="0">
                        <a:lnSpc>
                          <a:spcPct val="115000"/>
                        </a:lnSpc>
                        <a:spcBef>
                          <a:spcPts val="0"/>
                        </a:spcBef>
                        <a:spcAft>
                          <a:spcPts val="0"/>
                        </a:spcAft>
                      </a:pPr>
                      <a:r>
                        <a:rPr lang="en-US" sz="1600">
                          <a:solidFill>
                            <a:srgbClr val="000000"/>
                          </a:solidFill>
                          <a:effectLst/>
                          <a:latin typeface="Calibri"/>
                          <a:ea typeface="Times New Roman"/>
                          <a:cs typeface="Times New Roman"/>
                        </a:rPr>
                        <a:t>Agrawal 9</a:t>
                      </a:r>
                      <a:endParaRPr lang="en-US" sz="1600">
                        <a:effectLst/>
                        <a:latin typeface="Calibri"/>
                        <a:ea typeface="Times New Roman"/>
                        <a:cs typeface="Times New Roman"/>
                      </a:endParaRPr>
                    </a:p>
                    <a:p>
                      <a:pPr marL="0" marR="0">
                        <a:lnSpc>
                          <a:spcPct val="115000"/>
                        </a:lnSpc>
                        <a:spcBef>
                          <a:spcPts val="0"/>
                        </a:spcBef>
                        <a:spcAft>
                          <a:spcPts val="0"/>
                        </a:spcAft>
                      </a:pPr>
                      <a:r>
                        <a:rPr lang="en-US" sz="1600">
                          <a:solidFill>
                            <a:srgbClr val="000000"/>
                          </a:solidFill>
                          <a:effectLst/>
                          <a:latin typeface="Calibri"/>
                          <a:ea typeface="Times New Roman"/>
                          <a:cs typeface="Times New Roman"/>
                        </a:rPr>
                        <a:t>Other materials on Blackboard</a:t>
                      </a:r>
                      <a:endParaRPr lang="en-US" sz="1600">
                        <a:effectLst/>
                        <a:latin typeface="Calibri"/>
                        <a:ea typeface="Times New Roman"/>
                        <a:cs typeface="Times New Roman"/>
                      </a:endParaRPr>
                    </a:p>
                  </a:txBody>
                  <a:tcPr marL="68580" marR="68580" marT="0" marB="0"/>
                </a:tc>
                <a:tc>
                  <a:txBody>
                    <a:bodyPr/>
                    <a:lstStyle/>
                    <a:p>
                      <a:pPr marL="0" marR="0">
                        <a:lnSpc>
                          <a:spcPct val="115000"/>
                        </a:lnSpc>
                        <a:spcBef>
                          <a:spcPts val="0"/>
                        </a:spcBef>
                        <a:spcAft>
                          <a:spcPts val="0"/>
                        </a:spcAft>
                      </a:pPr>
                      <a:r>
                        <a:rPr lang="en-US" sz="1600" dirty="0">
                          <a:solidFill>
                            <a:srgbClr val="000000"/>
                          </a:solidFill>
                          <a:effectLst/>
                          <a:latin typeface="Calibri"/>
                          <a:ea typeface="Times New Roman"/>
                          <a:cs typeface="Times New Roman"/>
                        </a:rPr>
                        <a:t>W: Post</a:t>
                      </a:r>
                      <a:endParaRPr lang="en-US" sz="1600" dirty="0">
                        <a:effectLst/>
                        <a:latin typeface="Calibri"/>
                        <a:ea typeface="Times New Roman"/>
                        <a:cs typeface="Times New Roman"/>
                      </a:endParaRPr>
                    </a:p>
                    <a:p>
                      <a:pPr marL="0" marR="0">
                        <a:lnSpc>
                          <a:spcPct val="115000"/>
                        </a:lnSpc>
                        <a:spcBef>
                          <a:spcPts val="0"/>
                        </a:spcBef>
                        <a:spcAft>
                          <a:spcPts val="0"/>
                        </a:spcAft>
                      </a:pPr>
                      <a:r>
                        <a:rPr lang="en-US" sz="1600" dirty="0">
                          <a:solidFill>
                            <a:srgbClr val="000000"/>
                          </a:solidFill>
                          <a:effectLst/>
                          <a:latin typeface="Calibri"/>
                          <a:ea typeface="Times New Roman"/>
                          <a:cs typeface="Times New Roman"/>
                        </a:rPr>
                        <a:t>F: Responses S: LAB_9</a:t>
                      </a:r>
                      <a:endParaRPr lang="en-US" sz="1600" dirty="0">
                        <a:effectLst/>
                        <a:latin typeface="Calibri"/>
                        <a:ea typeface="Times New Roman"/>
                        <a:cs typeface="Times New Roman"/>
                      </a:endParaRPr>
                    </a:p>
                  </a:txBody>
                  <a:tcPr marL="68580" marR="68580" marT="0" marB="0"/>
                </a:tc>
                <a:extLst>
                  <a:ext uri="{0D108BD9-81ED-4DB2-BD59-A6C34878D82A}">
                    <a16:rowId xmlns="" xmlns:a16="http://schemas.microsoft.com/office/drawing/2014/main" val="10001"/>
                  </a:ext>
                </a:extLst>
              </a:tr>
            </a:tbl>
          </a:graphicData>
        </a:graphic>
      </p:graphicFrame>
    </p:spTree>
    <p:extLst>
      <p:ext uri="{BB962C8B-B14F-4D97-AF65-F5344CB8AC3E}">
        <p14:creationId xmlns:p14="http://schemas.microsoft.com/office/powerpoint/2010/main" val="8158419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B92A50E9-E5F6-4F1F-91E8-37824CF40063}" type="slidenum">
              <a:rPr lang="en-US" smtClean="0">
                <a:solidFill>
                  <a:srgbClr val="464653"/>
                </a:solidFill>
              </a:rPr>
              <a:pPr/>
              <a:t>6</a:t>
            </a:fld>
            <a:endParaRPr lang="en-US" dirty="0">
              <a:solidFill>
                <a:srgbClr val="464653"/>
              </a:solidFill>
            </a:endParaRPr>
          </a:p>
        </p:txBody>
      </p:sp>
      <p:sp>
        <p:nvSpPr>
          <p:cNvPr id="2" name="Title 1"/>
          <p:cNvSpPr>
            <a:spLocks noGrp="1"/>
          </p:cNvSpPr>
          <p:nvPr>
            <p:ph type="title" idx="4294967295"/>
          </p:nvPr>
        </p:nvSpPr>
        <p:spPr>
          <a:xfrm>
            <a:off x="944671" y="609600"/>
            <a:ext cx="7284929" cy="990600"/>
          </a:xfrm>
        </p:spPr>
        <p:txBody>
          <a:bodyPr/>
          <a:lstStyle/>
          <a:p>
            <a:r>
              <a:rPr lang="en-US" dirty="0" smtClean="0"/>
              <a:t>System of Record</a:t>
            </a:r>
            <a:endParaRPr lang="en-US" dirty="0"/>
          </a:p>
        </p:txBody>
      </p:sp>
      <p:graphicFrame>
        <p:nvGraphicFramePr>
          <p:cNvPr id="5" name="Diagram 4"/>
          <p:cNvGraphicFramePr/>
          <p:nvPr>
            <p:extLst>
              <p:ext uri="{D42A27DB-BD31-4B8C-83A1-F6EECF244321}">
                <p14:modId xmlns:p14="http://schemas.microsoft.com/office/powerpoint/2010/main" val="1938381932"/>
              </p:ext>
            </p:extLst>
          </p:nvPr>
        </p:nvGraphicFramePr>
        <p:xfrm>
          <a:off x="381000" y="1701800"/>
          <a:ext cx="8458200" cy="3479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24000" y="4724400"/>
            <a:ext cx="6048375" cy="2038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875416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B92A50E9-E5F6-4F1F-91E8-37824CF40063}" type="slidenum">
              <a:rPr lang="en-US" smtClean="0">
                <a:solidFill>
                  <a:srgbClr val="464653"/>
                </a:solidFill>
              </a:rPr>
              <a:pPr/>
              <a:t>7</a:t>
            </a:fld>
            <a:endParaRPr lang="en-US" dirty="0">
              <a:solidFill>
                <a:srgbClr val="464653"/>
              </a:solidFill>
            </a:endParaRPr>
          </a:p>
        </p:txBody>
      </p:sp>
      <p:sp>
        <p:nvSpPr>
          <p:cNvPr id="2" name="Title 1"/>
          <p:cNvSpPr>
            <a:spLocks noGrp="1"/>
          </p:cNvSpPr>
          <p:nvPr>
            <p:ph type="title" idx="4294967295"/>
          </p:nvPr>
        </p:nvSpPr>
        <p:spPr>
          <a:xfrm>
            <a:off x="898742" y="609600"/>
            <a:ext cx="8229600" cy="990600"/>
          </a:xfrm>
        </p:spPr>
        <p:txBody>
          <a:bodyPr/>
          <a:lstStyle/>
          <a:p>
            <a:r>
              <a:rPr lang="en-US" dirty="0" smtClean="0"/>
              <a:t>Identity management process</a:t>
            </a:r>
            <a:endParaRPr lang="en-US" dirty="0"/>
          </a:p>
        </p:txBody>
      </p:sp>
      <p:sp>
        <p:nvSpPr>
          <p:cNvPr id="4" name="Content Placeholder 3"/>
          <p:cNvSpPr>
            <a:spLocks noGrp="1"/>
          </p:cNvSpPr>
          <p:nvPr>
            <p:ph sz="quarter" idx="4294967295"/>
          </p:nvPr>
        </p:nvSpPr>
        <p:spPr>
          <a:xfrm>
            <a:off x="685800" y="1676400"/>
            <a:ext cx="7543800" cy="4937125"/>
          </a:xfrm>
        </p:spPr>
        <p:txBody>
          <a:bodyPr>
            <a:normAutofit/>
          </a:bodyPr>
          <a:lstStyle/>
          <a:p>
            <a:r>
              <a:rPr lang="en-US" sz="1800" dirty="0" smtClean="0"/>
              <a:t>Three stages</a:t>
            </a:r>
          </a:p>
          <a:p>
            <a:pPr marL="971550" lvl="1" indent="-514350">
              <a:buFont typeface="+mj-lt"/>
              <a:buAutoNum type="arabicPeriod"/>
            </a:pPr>
            <a:r>
              <a:rPr lang="en-US" sz="1800" dirty="0" smtClean="0"/>
              <a:t>Identity discovery</a:t>
            </a:r>
          </a:p>
          <a:p>
            <a:pPr marL="971550" lvl="1" indent="-514350">
              <a:buFont typeface="+mj-lt"/>
              <a:buAutoNum type="arabicPeriod"/>
            </a:pPr>
            <a:r>
              <a:rPr lang="en-US" sz="1800" dirty="0" smtClean="0"/>
              <a:t>Identity </a:t>
            </a:r>
            <a:r>
              <a:rPr lang="en-US" sz="1800" dirty="0" smtClean="0"/>
              <a:t>reconciliation</a:t>
            </a:r>
          </a:p>
          <a:p>
            <a:pPr marL="971550" lvl="1" indent="-514350">
              <a:buFont typeface="+mj-lt"/>
              <a:buAutoNum type="arabicPeriod"/>
            </a:pPr>
            <a:r>
              <a:rPr lang="en-US" sz="1800" dirty="0" smtClean="0"/>
              <a:t>Identity </a:t>
            </a:r>
            <a:r>
              <a:rPr lang="en-US" sz="1800" dirty="0" smtClean="0"/>
              <a:t>enrichment</a:t>
            </a:r>
          </a:p>
          <a:p>
            <a:endParaRPr lang="en-US" sz="1800" dirty="0"/>
          </a:p>
        </p:txBody>
      </p:sp>
      <p:pic>
        <p:nvPicPr>
          <p:cNvPr id="5" name="Picture 4"/>
          <p:cNvPicPr/>
          <p:nvPr/>
        </p:nvPicPr>
        <p:blipFill rotWithShape="1">
          <a:blip r:embed="rId2">
            <a:extLst>
              <a:ext uri="{28A0092B-C50C-407E-A947-70E740481C1C}">
                <a14:useLocalDpi xmlns:a14="http://schemas.microsoft.com/office/drawing/2010/main" val="0"/>
              </a:ext>
            </a:extLst>
          </a:blip>
          <a:srcRect t="19175" b="34887"/>
          <a:stretch/>
        </p:blipFill>
        <p:spPr bwMode="auto">
          <a:xfrm>
            <a:off x="0" y="3048000"/>
            <a:ext cx="9068319" cy="312420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666109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B92A50E9-E5F6-4F1F-91E8-37824CF40063}" type="slidenum">
              <a:rPr lang="en-US" smtClean="0">
                <a:solidFill>
                  <a:srgbClr val="464653"/>
                </a:solidFill>
              </a:rPr>
              <a:pPr/>
              <a:t>8</a:t>
            </a:fld>
            <a:endParaRPr lang="en-US" dirty="0">
              <a:solidFill>
                <a:srgbClr val="464653"/>
              </a:solidFill>
            </a:endParaRPr>
          </a:p>
        </p:txBody>
      </p:sp>
      <p:sp>
        <p:nvSpPr>
          <p:cNvPr id="2" name="Title 1"/>
          <p:cNvSpPr>
            <a:spLocks noGrp="1"/>
          </p:cNvSpPr>
          <p:nvPr>
            <p:ph type="title" idx="4294967295"/>
          </p:nvPr>
        </p:nvSpPr>
        <p:spPr>
          <a:xfrm>
            <a:off x="914400" y="609600"/>
            <a:ext cx="7391400" cy="990600"/>
          </a:xfrm>
        </p:spPr>
        <p:txBody>
          <a:bodyPr/>
          <a:lstStyle/>
          <a:p>
            <a:r>
              <a:rPr lang="en-US" dirty="0" smtClean="0"/>
              <a:t>Identity discovery</a:t>
            </a:r>
            <a:endParaRPr lang="en-US" dirty="0"/>
          </a:p>
        </p:txBody>
      </p:sp>
      <p:sp>
        <p:nvSpPr>
          <p:cNvPr id="4" name="Content Placeholder 3"/>
          <p:cNvSpPr>
            <a:spLocks noGrp="1"/>
          </p:cNvSpPr>
          <p:nvPr>
            <p:ph sz="quarter" idx="4294967295"/>
          </p:nvPr>
        </p:nvSpPr>
        <p:spPr>
          <a:xfrm>
            <a:off x="908137" y="1676400"/>
            <a:ext cx="7321463" cy="4937125"/>
          </a:xfrm>
        </p:spPr>
        <p:txBody>
          <a:bodyPr>
            <a:normAutofit/>
          </a:bodyPr>
          <a:lstStyle/>
          <a:p>
            <a:r>
              <a:rPr lang="en-US" sz="1800" dirty="0" smtClean="0"/>
              <a:t>Locating all new and updated identities throughout the organization</a:t>
            </a:r>
          </a:p>
          <a:p>
            <a:pPr lvl="1"/>
            <a:r>
              <a:rPr lang="en-US" sz="1800" dirty="0" smtClean="0"/>
              <a:t>Search all </a:t>
            </a:r>
            <a:r>
              <a:rPr lang="en-US" sz="1800" dirty="0" err="1" smtClean="0"/>
              <a:t>SoRs</a:t>
            </a:r>
            <a:r>
              <a:rPr lang="en-US" sz="1800" dirty="0" smtClean="0"/>
              <a:t> for</a:t>
            </a:r>
          </a:p>
          <a:p>
            <a:pPr lvl="2"/>
            <a:r>
              <a:rPr lang="en-US" sz="1800" dirty="0" smtClean="0"/>
              <a:t>Additions</a:t>
            </a:r>
          </a:p>
          <a:p>
            <a:pPr lvl="2"/>
            <a:r>
              <a:rPr lang="en-US" sz="1800" dirty="0" smtClean="0"/>
              <a:t>Name changes</a:t>
            </a:r>
          </a:p>
          <a:p>
            <a:pPr lvl="2"/>
            <a:r>
              <a:rPr lang="en-US" sz="1800" dirty="0" smtClean="0"/>
              <a:t>Role updates</a:t>
            </a:r>
          </a:p>
          <a:p>
            <a:pPr lvl="2"/>
            <a:r>
              <a:rPr lang="en-US" sz="1800" dirty="0" smtClean="0"/>
              <a:t>Corrections </a:t>
            </a:r>
            <a:r>
              <a:rPr lang="en-US" sz="1800" dirty="0"/>
              <a:t>to date of </a:t>
            </a:r>
            <a:r>
              <a:rPr lang="en-US" sz="1800" dirty="0" smtClean="0"/>
              <a:t>birth</a:t>
            </a:r>
          </a:p>
          <a:p>
            <a:pPr lvl="2"/>
            <a:r>
              <a:rPr lang="en-US" sz="1800" dirty="0" smtClean="0"/>
              <a:t>Corrections to identifiers </a:t>
            </a:r>
          </a:p>
        </p:txBody>
      </p:sp>
      <p:graphicFrame>
        <p:nvGraphicFramePr>
          <p:cNvPr id="5" name="Diagram 4"/>
          <p:cNvGraphicFramePr/>
          <p:nvPr>
            <p:extLst>
              <p:ext uri="{D42A27DB-BD31-4B8C-83A1-F6EECF244321}">
                <p14:modId xmlns:p14="http://schemas.microsoft.com/office/powerpoint/2010/main" val="1455227229"/>
              </p:ext>
            </p:extLst>
          </p:nvPr>
        </p:nvGraphicFramePr>
        <p:xfrm>
          <a:off x="990600" y="4038600"/>
          <a:ext cx="7315200" cy="2032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990422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B92A50E9-E5F6-4F1F-91E8-37824CF40063}" type="slidenum">
              <a:rPr lang="en-US" smtClean="0">
                <a:solidFill>
                  <a:srgbClr val="464653"/>
                </a:solidFill>
              </a:rPr>
              <a:pPr/>
              <a:t>9</a:t>
            </a:fld>
            <a:endParaRPr lang="en-US" dirty="0">
              <a:solidFill>
                <a:srgbClr val="464653"/>
              </a:solidFill>
            </a:endParaRPr>
          </a:p>
        </p:txBody>
      </p:sp>
      <p:sp>
        <p:nvSpPr>
          <p:cNvPr id="2" name="Title 1"/>
          <p:cNvSpPr>
            <a:spLocks noGrp="1"/>
          </p:cNvSpPr>
          <p:nvPr>
            <p:ph type="title" idx="4294967295"/>
          </p:nvPr>
        </p:nvSpPr>
        <p:spPr>
          <a:xfrm>
            <a:off x="914400" y="838200"/>
            <a:ext cx="7239000" cy="762000"/>
          </a:xfrm>
        </p:spPr>
        <p:txBody>
          <a:bodyPr/>
          <a:lstStyle/>
          <a:p>
            <a:r>
              <a:rPr lang="en-US" dirty="0" smtClean="0"/>
              <a:t>Identity </a:t>
            </a:r>
            <a:r>
              <a:rPr lang="en-US" dirty="0"/>
              <a:t>r</a:t>
            </a:r>
            <a:r>
              <a:rPr lang="en-US" dirty="0" smtClean="0"/>
              <a:t>econciliation</a:t>
            </a:r>
            <a:endParaRPr lang="en-US" dirty="0"/>
          </a:p>
        </p:txBody>
      </p:sp>
      <p:sp>
        <p:nvSpPr>
          <p:cNvPr id="4" name="Content Placeholder 3"/>
          <p:cNvSpPr>
            <a:spLocks noGrp="1"/>
          </p:cNvSpPr>
          <p:nvPr>
            <p:ph sz="quarter" idx="4294967295"/>
          </p:nvPr>
        </p:nvSpPr>
        <p:spPr>
          <a:xfrm>
            <a:off x="533400" y="1676400"/>
            <a:ext cx="3048000" cy="4876800"/>
          </a:xfrm>
        </p:spPr>
        <p:txBody>
          <a:bodyPr>
            <a:noAutofit/>
          </a:bodyPr>
          <a:lstStyle/>
          <a:p>
            <a:r>
              <a:rPr lang="en-US" sz="1800" dirty="0" smtClean="0"/>
              <a:t>Comparing </a:t>
            </a:r>
            <a:r>
              <a:rPr lang="en-US" sz="1800" dirty="0"/>
              <a:t>each discovered identity to a master record of all individuals in the </a:t>
            </a:r>
            <a:r>
              <a:rPr lang="en-US" sz="1800" dirty="0" smtClean="0"/>
              <a:t>organization, e.g., a </a:t>
            </a:r>
            <a:r>
              <a:rPr lang="en-US" sz="1800" dirty="0" smtClean="0"/>
              <a:t>professor taking a </a:t>
            </a:r>
            <a:r>
              <a:rPr lang="en-US" sz="1800" dirty="0" smtClean="0"/>
              <a:t>course</a:t>
            </a:r>
          </a:p>
          <a:p>
            <a:r>
              <a:rPr lang="en-US" sz="1800" dirty="0" smtClean="0"/>
              <a:t>Person Registry = Central </a:t>
            </a:r>
            <a:r>
              <a:rPr lang="en-US" sz="1800" dirty="0"/>
              <a:t>hub that connects identifiers from all Systems of Records into a single “master” identity</a:t>
            </a:r>
          </a:p>
          <a:p>
            <a:pPr lvl="1"/>
            <a:r>
              <a:rPr lang="en-US" sz="1800" dirty="0"/>
              <a:t>Makes correlation and translation of identity data </a:t>
            </a:r>
            <a:r>
              <a:rPr lang="en-US" sz="1800" dirty="0" smtClean="0"/>
              <a:t>possible</a:t>
            </a:r>
            <a:endParaRPr lang="en-US" sz="1800" dirty="0"/>
          </a:p>
        </p:txBody>
      </p:sp>
      <p:graphicFrame>
        <p:nvGraphicFramePr>
          <p:cNvPr id="5" name="Table 4"/>
          <p:cNvGraphicFramePr>
            <a:graphicFrameLocks noGrp="1"/>
          </p:cNvGraphicFramePr>
          <p:nvPr>
            <p:extLst>
              <p:ext uri="{D42A27DB-BD31-4B8C-83A1-F6EECF244321}">
                <p14:modId xmlns:p14="http://schemas.microsoft.com/office/powerpoint/2010/main" val="2034005719"/>
              </p:ext>
            </p:extLst>
          </p:nvPr>
        </p:nvGraphicFramePr>
        <p:xfrm>
          <a:off x="3757248" y="2129028"/>
          <a:ext cx="4648202" cy="385572"/>
        </p:xfrm>
        <a:graphic>
          <a:graphicData uri="http://schemas.openxmlformats.org/drawingml/2006/table">
            <a:tbl>
              <a:tblPr firstRow="1" firstCol="1" bandRow="1">
                <a:tableStyleId>{5C22544A-7EE6-4342-B048-85BDC9FD1C3A}</a:tableStyleId>
              </a:tblPr>
              <a:tblGrid>
                <a:gridCol w="787831"/>
                <a:gridCol w="945397"/>
                <a:gridCol w="945397"/>
                <a:gridCol w="866614"/>
                <a:gridCol w="1102963"/>
              </a:tblGrid>
              <a:tr h="0">
                <a:tc>
                  <a:txBody>
                    <a:bodyPr/>
                    <a:lstStyle/>
                    <a:p>
                      <a:pPr marL="0" marR="0">
                        <a:lnSpc>
                          <a:spcPct val="115000"/>
                        </a:lnSpc>
                        <a:spcBef>
                          <a:spcPts val="0"/>
                        </a:spcBef>
                        <a:spcAft>
                          <a:spcPts val="1000"/>
                        </a:spcAft>
                      </a:pPr>
                      <a:r>
                        <a:rPr lang="en-US" sz="1100" dirty="0">
                          <a:effectLst/>
                        </a:rPr>
                        <a:t>Identifier</a:t>
                      </a:r>
                      <a:endParaRPr lang="en-US" sz="1100" dirty="0">
                        <a:solidFill>
                          <a:srgbClr val="365F91"/>
                        </a:solidFill>
                        <a:effectLst/>
                        <a:latin typeface="Calibri"/>
                        <a:ea typeface="Times New Roman"/>
                        <a:cs typeface="Times New Roman"/>
                      </a:endParaRPr>
                    </a:p>
                  </a:txBody>
                  <a:tcPr marL="68580" marR="68580" marT="0" marB="0"/>
                </a:tc>
                <a:tc>
                  <a:txBody>
                    <a:bodyPr/>
                    <a:lstStyle/>
                    <a:p>
                      <a:pPr marL="0" marR="0">
                        <a:lnSpc>
                          <a:spcPct val="115000"/>
                        </a:lnSpc>
                        <a:spcBef>
                          <a:spcPts val="0"/>
                        </a:spcBef>
                        <a:spcAft>
                          <a:spcPts val="1000"/>
                        </a:spcAft>
                      </a:pPr>
                      <a:r>
                        <a:rPr lang="en-US" sz="1100">
                          <a:effectLst/>
                        </a:rPr>
                        <a:t>First Name</a:t>
                      </a:r>
                      <a:endParaRPr lang="en-US" sz="1100">
                        <a:solidFill>
                          <a:srgbClr val="365F91"/>
                        </a:solidFill>
                        <a:effectLst/>
                        <a:latin typeface="Calibri"/>
                        <a:ea typeface="Times New Roman"/>
                        <a:cs typeface="Times New Roman"/>
                      </a:endParaRPr>
                    </a:p>
                  </a:txBody>
                  <a:tcPr marL="68580" marR="68580" marT="0" marB="0"/>
                </a:tc>
                <a:tc>
                  <a:txBody>
                    <a:bodyPr/>
                    <a:lstStyle/>
                    <a:p>
                      <a:pPr marL="0" marR="0">
                        <a:lnSpc>
                          <a:spcPct val="115000"/>
                        </a:lnSpc>
                        <a:spcBef>
                          <a:spcPts val="0"/>
                        </a:spcBef>
                        <a:spcAft>
                          <a:spcPts val="1000"/>
                        </a:spcAft>
                      </a:pPr>
                      <a:r>
                        <a:rPr lang="en-US" sz="1100" dirty="0">
                          <a:effectLst/>
                        </a:rPr>
                        <a:t>Last Name</a:t>
                      </a:r>
                      <a:endParaRPr lang="en-US" sz="1100" dirty="0">
                        <a:solidFill>
                          <a:srgbClr val="365F91"/>
                        </a:solidFill>
                        <a:effectLst/>
                        <a:latin typeface="Calibri"/>
                        <a:ea typeface="Times New Roman"/>
                        <a:cs typeface="Times New Roman"/>
                      </a:endParaRPr>
                    </a:p>
                  </a:txBody>
                  <a:tcPr marL="68580" marR="68580" marT="0" marB="0"/>
                </a:tc>
                <a:tc>
                  <a:txBody>
                    <a:bodyPr/>
                    <a:lstStyle/>
                    <a:p>
                      <a:pPr marL="0" marR="0">
                        <a:lnSpc>
                          <a:spcPct val="115000"/>
                        </a:lnSpc>
                        <a:spcBef>
                          <a:spcPts val="0"/>
                        </a:spcBef>
                        <a:spcAft>
                          <a:spcPts val="1000"/>
                        </a:spcAft>
                      </a:pPr>
                      <a:r>
                        <a:rPr lang="en-US" sz="1100">
                          <a:effectLst/>
                        </a:rPr>
                        <a:t>Birth Date</a:t>
                      </a:r>
                      <a:endParaRPr lang="en-US" sz="1100">
                        <a:solidFill>
                          <a:srgbClr val="365F91"/>
                        </a:solidFill>
                        <a:effectLst/>
                        <a:latin typeface="Calibri"/>
                        <a:ea typeface="Times New Roman"/>
                        <a:cs typeface="Times New Roman"/>
                      </a:endParaRPr>
                    </a:p>
                  </a:txBody>
                  <a:tcPr marL="68580" marR="68580" marT="0" marB="0"/>
                </a:tc>
                <a:tc>
                  <a:txBody>
                    <a:bodyPr/>
                    <a:lstStyle/>
                    <a:p>
                      <a:pPr marL="0" marR="0">
                        <a:lnSpc>
                          <a:spcPct val="115000"/>
                        </a:lnSpc>
                        <a:spcBef>
                          <a:spcPts val="0"/>
                        </a:spcBef>
                        <a:spcAft>
                          <a:spcPts val="1000"/>
                        </a:spcAft>
                      </a:pPr>
                      <a:r>
                        <a:rPr lang="en-US" sz="1100">
                          <a:effectLst/>
                        </a:rPr>
                        <a:t>Department</a:t>
                      </a:r>
                      <a:endParaRPr lang="en-US" sz="1100">
                        <a:solidFill>
                          <a:srgbClr val="365F91"/>
                        </a:solidFill>
                        <a:effectLst/>
                        <a:latin typeface="Calibri"/>
                        <a:ea typeface="Times New Roman"/>
                        <a:cs typeface="Times New Roman"/>
                      </a:endParaRPr>
                    </a:p>
                  </a:txBody>
                  <a:tcPr marL="68580" marR="68580" marT="0" marB="0"/>
                </a:tc>
              </a:tr>
              <a:tr h="0">
                <a:tc>
                  <a:txBody>
                    <a:bodyPr/>
                    <a:lstStyle/>
                    <a:p>
                      <a:pPr marL="0" marR="0">
                        <a:lnSpc>
                          <a:spcPct val="115000"/>
                        </a:lnSpc>
                        <a:spcBef>
                          <a:spcPts val="0"/>
                        </a:spcBef>
                        <a:spcAft>
                          <a:spcPts val="1000"/>
                        </a:spcAft>
                      </a:pPr>
                      <a:r>
                        <a:rPr lang="en-US" sz="1100">
                          <a:effectLst/>
                        </a:rPr>
                        <a:t>13579</a:t>
                      </a:r>
                      <a:endParaRPr lang="en-US" sz="1100">
                        <a:solidFill>
                          <a:srgbClr val="365F91"/>
                        </a:solidFill>
                        <a:effectLst/>
                        <a:latin typeface="Calibri"/>
                        <a:ea typeface="Times New Roman"/>
                        <a:cs typeface="Times New Roman"/>
                      </a:endParaRPr>
                    </a:p>
                  </a:txBody>
                  <a:tcPr marL="68580" marR="68580" marT="0" marB="0"/>
                </a:tc>
                <a:tc>
                  <a:txBody>
                    <a:bodyPr/>
                    <a:lstStyle/>
                    <a:p>
                      <a:pPr marL="0" marR="0">
                        <a:lnSpc>
                          <a:spcPct val="115000"/>
                        </a:lnSpc>
                        <a:spcBef>
                          <a:spcPts val="0"/>
                        </a:spcBef>
                        <a:spcAft>
                          <a:spcPts val="1000"/>
                        </a:spcAft>
                      </a:pPr>
                      <a:r>
                        <a:rPr lang="en-US" sz="1100">
                          <a:effectLst/>
                        </a:rPr>
                        <a:t>Henry</a:t>
                      </a:r>
                      <a:endParaRPr lang="en-US" sz="1100">
                        <a:solidFill>
                          <a:srgbClr val="365F91"/>
                        </a:solidFill>
                        <a:effectLst/>
                        <a:latin typeface="Calibri"/>
                        <a:ea typeface="Times New Roman"/>
                        <a:cs typeface="Times New Roman"/>
                      </a:endParaRPr>
                    </a:p>
                  </a:txBody>
                  <a:tcPr marL="68580" marR="68580" marT="0" marB="0"/>
                </a:tc>
                <a:tc>
                  <a:txBody>
                    <a:bodyPr/>
                    <a:lstStyle/>
                    <a:p>
                      <a:pPr marL="0" marR="0">
                        <a:lnSpc>
                          <a:spcPct val="115000"/>
                        </a:lnSpc>
                        <a:spcBef>
                          <a:spcPts val="0"/>
                        </a:spcBef>
                        <a:spcAft>
                          <a:spcPts val="1000"/>
                        </a:spcAft>
                      </a:pPr>
                      <a:r>
                        <a:rPr lang="en-US" sz="1100">
                          <a:effectLst/>
                        </a:rPr>
                        <a:t>Jones</a:t>
                      </a:r>
                      <a:endParaRPr lang="en-US" sz="1100">
                        <a:solidFill>
                          <a:srgbClr val="365F91"/>
                        </a:solidFill>
                        <a:effectLst/>
                        <a:latin typeface="Calibri"/>
                        <a:ea typeface="Times New Roman"/>
                        <a:cs typeface="Times New Roman"/>
                      </a:endParaRPr>
                    </a:p>
                  </a:txBody>
                  <a:tcPr marL="68580" marR="68580" marT="0" marB="0"/>
                </a:tc>
                <a:tc>
                  <a:txBody>
                    <a:bodyPr/>
                    <a:lstStyle/>
                    <a:p>
                      <a:pPr marL="0" marR="0">
                        <a:lnSpc>
                          <a:spcPct val="115000"/>
                        </a:lnSpc>
                        <a:spcBef>
                          <a:spcPts val="0"/>
                        </a:spcBef>
                        <a:spcAft>
                          <a:spcPts val="1000"/>
                        </a:spcAft>
                      </a:pPr>
                      <a:r>
                        <a:rPr lang="en-US" sz="1100">
                          <a:effectLst/>
                        </a:rPr>
                        <a:t>03/13/20</a:t>
                      </a:r>
                      <a:endParaRPr lang="en-US" sz="1100">
                        <a:solidFill>
                          <a:srgbClr val="365F91"/>
                        </a:solidFill>
                        <a:effectLst/>
                        <a:latin typeface="Calibri"/>
                        <a:ea typeface="Times New Roman"/>
                        <a:cs typeface="Times New Roman"/>
                      </a:endParaRPr>
                    </a:p>
                  </a:txBody>
                  <a:tcPr marL="68580" marR="68580" marT="0" marB="0"/>
                </a:tc>
                <a:tc>
                  <a:txBody>
                    <a:bodyPr/>
                    <a:lstStyle/>
                    <a:p>
                      <a:pPr marL="0" marR="0">
                        <a:lnSpc>
                          <a:spcPct val="115000"/>
                        </a:lnSpc>
                        <a:spcBef>
                          <a:spcPts val="0"/>
                        </a:spcBef>
                        <a:spcAft>
                          <a:spcPts val="1000"/>
                        </a:spcAft>
                      </a:pPr>
                      <a:r>
                        <a:rPr lang="en-US" sz="1100" dirty="0">
                          <a:effectLst/>
                        </a:rPr>
                        <a:t>Archaeology</a:t>
                      </a:r>
                      <a:endParaRPr lang="en-US" sz="1100" dirty="0">
                        <a:solidFill>
                          <a:srgbClr val="365F91"/>
                        </a:solidFill>
                        <a:effectLst/>
                        <a:latin typeface="Calibri"/>
                        <a:ea typeface="Times New Roman"/>
                        <a:cs typeface="Times New Roman"/>
                      </a:endParaRPr>
                    </a:p>
                  </a:txBody>
                  <a:tcPr marL="68580" marR="68580" marT="0" marB="0"/>
                </a:tc>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57368023"/>
              </p:ext>
            </p:extLst>
          </p:nvPr>
        </p:nvGraphicFramePr>
        <p:xfrm>
          <a:off x="4419601" y="3043428"/>
          <a:ext cx="4632959" cy="385572"/>
        </p:xfrm>
        <a:graphic>
          <a:graphicData uri="http://schemas.openxmlformats.org/drawingml/2006/table">
            <a:tbl>
              <a:tblPr firstRow="1" firstCol="1" bandRow="1">
                <a:tableStyleId>{5C22544A-7EE6-4342-B048-85BDC9FD1C3A}</a:tableStyleId>
              </a:tblPr>
              <a:tblGrid>
                <a:gridCol w="774742"/>
                <a:gridCol w="929691"/>
                <a:gridCol w="929691"/>
                <a:gridCol w="947275"/>
                <a:gridCol w="1051560"/>
              </a:tblGrid>
              <a:tr h="0">
                <a:tc>
                  <a:txBody>
                    <a:bodyPr/>
                    <a:lstStyle/>
                    <a:p>
                      <a:pPr marL="0" marR="0">
                        <a:lnSpc>
                          <a:spcPct val="115000"/>
                        </a:lnSpc>
                        <a:spcBef>
                          <a:spcPts val="0"/>
                        </a:spcBef>
                        <a:spcAft>
                          <a:spcPts val="1000"/>
                        </a:spcAft>
                      </a:pPr>
                      <a:r>
                        <a:rPr lang="en-US" sz="1100" dirty="0">
                          <a:effectLst/>
                        </a:rPr>
                        <a:t>Identifier</a:t>
                      </a:r>
                      <a:endParaRPr lang="en-US" sz="1100" dirty="0">
                        <a:solidFill>
                          <a:srgbClr val="365F91"/>
                        </a:solidFill>
                        <a:effectLst/>
                        <a:latin typeface="Calibri"/>
                        <a:ea typeface="Times New Roman"/>
                        <a:cs typeface="Times New Roman"/>
                      </a:endParaRPr>
                    </a:p>
                  </a:txBody>
                  <a:tcPr marL="68580" marR="68580" marT="0" marB="0"/>
                </a:tc>
                <a:tc>
                  <a:txBody>
                    <a:bodyPr/>
                    <a:lstStyle/>
                    <a:p>
                      <a:pPr marL="0" marR="0">
                        <a:lnSpc>
                          <a:spcPct val="115000"/>
                        </a:lnSpc>
                        <a:spcBef>
                          <a:spcPts val="0"/>
                        </a:spcBef>
                        <a:spcAft>
                          <a:spcPts val="1000"/>
                        </a:spcAft>
                      </a:pPr>
                      <a:r>
                        <a:rPr lang="en-US" sz="1100" dirty="0">
                          <a:effectLst/>
                        </a:rPr>
                        <a:t>First Name</a:t>
                      </a:r>
                      <a:endParaRPr lang="en-US" sz="1100" dirty="0">
                        <a:solidFill>
                          <a:srgbClr val="365F91"/>
                        </a:solidFill>
                        <a:effectLst/>
                        <a:latin typeface="Calibri"/>
                        <a:ea typeface="Times New Roman"/>
                        <a:cs typeface="Times New Roman"/>
                      </a:endParaRPr>
                    </a:p>
                  </a:txBody>
                  <a:tcPr marL="68580" marR="68580" marT="0" marB="0"/>
                </a:tc>
                <a:tc>
                  <a:txBody>
                    <a:bodyPr/>
                    <a:lstStyle/>
                    <a:p>
                      <a:pPr marL="0" marR="0">
                        <a:lnSpc>
                          <a:spcPct val="115000"/>
                        </a:lnSpc>
                        <a:spcBef>
                          <a:spcPts val="0"/>
                        </a:spcBef>
                        <a:spcAft>
                          <a:spcPts val="1000"/>
                        </a:spcAft>
                      </a:pPr>
                      <a:r>
                        <a:rPr lang="en-US" sz="1100" dirty="0">
                          <a:effectLst/>
                        </a:rPr>
                        <a:t>Last Name</a:t>
                      </a:r>
                      <a:endParaRPr lang="en-US" sz="1100" dirty="0">
                        <a:solidFill>
                          <a:srgbClr val="365F91"/>
                        </a:solidFill>
                        <a:effectLst/>
                        <a:latin typeface="Calibri"/>
                        <a:ea typeface="Times New Roman"/>
                        <a:cs typeface="Times New Roman"/>
                      </a:endParaRPr>
                    </a:p>
                  </a:txBody>
                  <a:tcPr marL="68580" marR="68580" marT="0" marB="0"/>
                </a:tc>
                <a:tc>
                  <a:txBody>
                    <a:bodyPr/>
                    <a:lstStyle/>
                    <a:p>
                      <a:pPr marL="0" marR="0">
                        <a:lnSpc>
                          <a:spcPct val="115000"/>
                        </a:lnSpc>
                        <a:spcBef>
                          <a:spcPts val="0"/>
                        </a:spcBef>
                        <a:spcAft>
                          <a:spcPts val="1000"/>
                        </a:spcAft>
                      </a:pPr>
                      <a:r>
                        <a:rPr lang="en-US" sz="1100" dirty="0">
                          <a:effectLst/>
                        </a:rPr>
                        <a:t>Birth Date</a:t>
                      </a:r>
                      <a:endParaRPr lang="en-US" sz="1100" dirty="0">
                        <a:solidFill>
                          <a:srgbClr val="365F91"/>
                        </a:solidFill>
                        <a:effectLst/>
                        <a:latin typeface="Calibri"/>
                        <a:ea typeface="Times New Roman"/>
                        <a:cs typeface="Times New Roman"/>
                      </a:endParaRPr>
                    </a:p>
                  </a:txBody>
                  <a:tcPr marL="68580" marR="68580" marT="0" marB="0"/>
                </a:tc>
                <a:tc>
                  <a:txBody>
                    <a:bodyPr/>
                    <a:lstStyle/>
                    <a:p>
                      <a:pPr marL="0" marR="0">
                        <a:lnSpc>
                          <a:spcPct val="115000"/>
                        </a:lnSpc>
                        <a:spcBef>
                          <a:spcPts val="0"/>
                        </a:spcBef>
                        <a:spcAft>
                          <a:spcPts val="1000"/>
                        </a:spcAft>
                      </a:pPr>
                      <a:r>
                        <a:rPr lang="en-US" sz="1100" dirty="0">
                          <a:effectLst/>
                        </a:rPr>
                        <a:t>Class</a:t>
                      </a:r>
                      <a:endParaRPr lang="en-US" sz="1100" dirty="0">
                        <a:solidFill>
                          <a:srgbClr val="365F91"/>
                        </a:solidFill>
                        <a:effectLst/>
                        <a:latin typeface="Calibri"/>
                        <a:ea typeface="Times New Roman"/>
                        <a:cs typeface="Times New Roman"/>
                      </a:endParaRPr>
                    </a:p>
                  </a:txBody>
                  <a:tcPr marL="68580" marR="68580" marT="0" marB="0"/>
                </a:tc>
              </a:tr>
              <a:tr h="0">
                <a:tc>
                  <a:txBody>
                    <a:bodyPr/>
                    <a:lstStyle/>
                    <a:p>
                      <a:pPr marL="0" marR="0">
                        <a:lnSpc>
                          <a:spcPct val="115000"/>
                        </a:lnSpc>
                        <a:spcBef>
                          <a:spcPts val="0"/>
                        </a:spcBef>
                        <a:spcAft>
                          <a:spcPts val="1000"/>
                        </a:spcAft>
                      </a:pPr>
                      <a:r>
                        <a:rPr lang="en-US" sz="1100" dirty="0">
                          <a:effectLst/>
                        </a:rPr>
                        <a:t>24680</a:t>
                      </a:r>
                      <a:endParaRPr lang="en-US" sz="1100" dirty="0">
                        <a:solidFill>
                          <a:srgbClr val="365F91"/>
                        </a:solidFill>
                        <a:effectLst/>
                        <a:latin typeface="Calibri"/>
                        <a:ea typeface="Times New Roman"/>
                        <a:cs typeface="Times New Roman"/>
                      </a:endParaRPr>
                    </a:p>
                  </a:txBody>
                  <a:tcPr marL="68580" marR="68580" marT="0" marB="0"/>
                </a:tc>
                <a:tc>
                  <a:txBody>
                    <a:bodyPr/>
                    <a:lstStyle/>
                    <a:p>
                      <a:pPr marL="0" marR="0">
                        <a:lnSpc>
                          <a:spcPct val="115000"/>
                        </a:lnSpc>
                        <a:spcBef>
                          <a:spcPts val="0"/>
                        </a:spcBef>
                        <a:spcAft>
                          <a:spcPts val="1000"/>
                        </a:spcAft>
                      </a:pPr>
                      <a:r>
                        <a:rPr lang="en-US" sz="1100" dirty="0">
                          <a:effectLst/>
                        </a:rPr>
                        <a:t>Henry</a:t>
                      </a:r>
                      <a:endParaRPr lang="en-US" sz="1100" dirty="0">
                        <a:solidFill>
                          <a:srgbClr val="365F91"/>
                        </a:solidFill>
                        <a:effectLst/>
                        <a:latin typeface="Calibri"/>
                        <a:ea typeface="Times New Roman"/>
                        <a:cs typeface="Times New Roman"/>
                      </a:endParaRPr>
                    </a:p>
                  </a:txBody>
                  <a:tcPr marL="68580" marR="68580" marT="0" marB="0"/>
                </a:tc>
                <a:tc>
                  <a:txBody>
                    <a:bodyPr/>
                    <a:lstStyle/>
                    <a:p>
                      <a:pPr marL="0" marR="0">
                        <a:lnSpc>
                          <a:spcPct val="115000"/>
                        </a:lnSpc>
                        <a:spcBef>
                          <a:spcPts val="0"/>
                        </a:spcBef>
                        <a:spcAft>
                          <a:spcPts val="1000"/>
                        </a:spcAft>
                      </a:pPr>
                      <a:r>
                        <a:rPr lang="en-US" sz="1100">
                          <a:effectLst/>
                        </a:rPr>
                        <a:t>Jones</a:t>
                      </a:r>
                      <a:endParaRPr lang="en-US" sz="1100">
                        <a:solidFill>
                          <a:srgbClr val="365F91"/>
                        </a:solidFill>
                        <a:effectLst/>
                        <a:latin typeface="Calibri"/>
                        <a:ea typeface="Times New Roman"/>
                        <a:cs typeface="Times New Roman"/>
                      </a:endParaRPr>
                    </a:p>
                  </a:txBody>
                  <a:tcPr marL="68580" marR="68580" marT="0" marB="0"/>
                </a:tc>
                <a:tc>
                  <a:txBody>
                    <a:bodyPr/>
                    <a:lstStyle/>
                    <a:p>
                      <a:pPr marL="0" marR="0">
                        <a:lnSpc>
                          <a:spcPct val="115000"/>
                        </a:lnSpc>
                        <a:spcBef>
                          <a:spcPts val="0"/>
                        </a:spcBef>
                        <a:spcAft>
                          <a:spcPts val="1000"/>
                        </a:spcAft>
                      </a:pPr>
                      <a:r>
                        <a:rPr lang="en-US" sz="1100">
                          <a:effectLst/>
                        </a:rPr>
                        <a:t>03/13/20</a:t>
                      </a:r>
                      <a:endParaRPr lang="en-US" sz="1100">
                        <a:solidFill>
                          <a:srgbClr val="365F91"/>
                        </a:solidFill>
                        <a:effectLst/>
                        <a:latin typeface="Calibri"/>
                        <a:ea typeface="Times New Roman"/>
                        <a:cs typeface="Times New Roman"/>
                      </a:endParaRPr>
                    </a:p>
                  </a:txBody>
                  <a:tcPr marL="68580" marR="68580" marT="0" marB="0"/>
                </a:tc>
                <a:tc>
                  <a:txBody>
                    <a:bodyPr/>
                    <a:lstStyle/>
                    <a:p>
                      <a:pPr marL="0" marR="0">
                        <a:lnSpc>
                          <a:spcPct val="115000"/>
                        </a:lnSpc>
                        <a:spcBef>
                          <a:spcPts val="0"/>
                        </a:spcBef>
                        <a:spcAft>
                          <a:spcPts val="1000"/>
                        </a:spcAft>
                      </a:pPr>
                      <a:r>
                        <a:rPr lang="en-US" sz="1100" dirty="0">
                          <a:effectLst/>
                        </a:rPr>
                        <a:t>Biology 101</a:t>
                      </a:r>
                      <a:endParaRPr lang="en-US" sz="1100" dirty="0">
                        <a:solidFill>
                          <a:srgbClr val="365F91"/>
                        </a:solidFill>
                        <a:effectLst/>
                        <a:latin typeface="Calibri"/>
                        <a:ea typeface="Times New Roman"/>
                        <a:cs typeface="Times New Roman"/>
                      </a:endParaRPr>
                    </a:p>
                  </a:txBody>
                  <a:tcPr marL="68580" marR="68580" marT="0" marB="0"/>
                </a:tc>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1599189009"/>
              </p:ext>
            </p:extLst>
          </p:nvPr>
        </p:nvGraphicFramePr>
        <p:xfrm>
          <a:off x="4191000" y="4248742"/>
          <a:ext cx="4648201" cy="578358"/>
        </p:xfrm>
        <a:graphic>
          <a:graphicData uri="http://schemas.openxmlformats.org/drawingml/2006/table">
            <a:tbl>
              <a:tblPr firstRow="1" firstCol="1" bandRow="1">
                <a:tableStyleId>{5C22544A-7EE6-4342-B048-85BDC9FD1C3A}</a:tableStyleId>
              </a:tblPr>
              <a:tblGrid>
                <a:gridCol w="780227"/>
                <a:gridCol w="1170340"/>
                <a:gridCol w="1124711"/>
                <a:gridCol w="1572923"/>
              </a:tblGrid>
              <a:tr h="0">
                <a:tc>
                  <a:txBody>
                    <a:bodyPr/>
                    <a:lstStyle/>
                    <a:p>
                      <a:pPr marL="0" marR="0">
                        <a:lnSpc>
                          <a:spcPct val="115000"/>
                        </a:lnSpc>
                        <a:spcBef>
                          <a:spcPts val="0"/>
                        </a:spcBef>
                        <a:spcAft>
                          <a:spcPts val="1000"/>
                        </a:spcAft>
                      </a:pPr>
                      <a:r>
                        <a:rPr lang="en-US" sz="1100" dirty="0">
                          <a:effectLst/>
                        </a:rPr>
                        <a:t>Identifier</a:t>
                      </a:r>
                      <a:endParaRPr lang="en-US" sz="1100" dirty="0">
                        <a:solidFill>
                          <a:srgbClr val="365F91"/>
                        </a:solidFill>
                        <a:effectLst/>
                        <a:latin typeface="Calibri"/>
                        <a:ea typeface="Times New Roman"/>
                        <a:cs typeface="Times New Roman"/>
                      </a:endParaRPr>
                    </a:p>
                  </a:txBody>
                  <a:tcPr marL="68580" marR="68580" marT="0" marB="0"/>
                </a:tc>
                <a:tc>
                  <a:txBody>
                    <a:bodyPr/>
                    <a:lstStyle/>
                    <a:p>
                      <a:pPr marL="0" marR="0">
                        <a:lnSpc>
                          <a:spcPct val="115000"/>
                        </a:lnSpc>
                        <a:spcBef>
                          <a:spcPts val="0"/>
                        </a:spcBef>
                        <a:spcAft>
                          <a:spcPts val="1000"/>
                        </a:spcAft>
                      </a:pPr>
                      <a:r>
                        <a:rPr lang="en-US" sz="1100">
                          <a:effectLst/>
                        </a:rPr>
                        <a:t>First Name</a:t>
                      </a:r>
                      <a:endParaRPr lang="en-US" sz="1100">
                        <a:solidFill>
                          <a:srgbClr val="365F91"/>
                        </a:solidFill>
                        <a:effectLst/>
                        <a:latin typeface="Calibri"/>
                        <a:ea typeface="Times New Roman"/>
                        <a:cs typeface="Times New Roman"/>
                      </a:endParaRPr>
                    </a:p>
                  </a:txBody>
                  <a:tcPr marL="68580" marR="68580" marT="0" marB="0"/>
                </a:tc>
                <a:tc>
                  <a:txBody>
                    <a:bodyPr/>
                    <a:lstStyle/>
                    <a:p>
                      <a:pPr marL="0" marR="0">
                        <a:lnSpc>
                          <a:spcPct val="115000"/>
                        </a:lnSpc>
                        <a:spcBef>
                          <a:spcPts val="0"/>
                        </a:spcBef>
                        <a:spcAft>
                          <a:spcPts val="1000"/>
                        </a:spcAft>
                      </a:pPr>
                      <a:r>
                        <a:rPr lang="en-US" sz="1100">
                          <a:effectLst/>
                        </a:rPr>
                        <a:t>Last Name</a:t>
                      </a:r>
                      <a:endParaRPr lang="en-US" sz="1100">
                        <a:solidFill>
                          <a:srgbClr val="365F91"/>
                        </a:solidFill>
                        <a:effectLst/>
                        <a:latin typeface="Calibri"/>
                        <a:ea typeface="Times New Roman"/>
                        <a:cs typeface="Times New Roman"/>
                      </a:endParaRPr>
                    </a:p>
                  </a:txBody>
                  <a:tcPr marL="68580" marR="68580" marT="0" marB="0"/>
                </a:tc>
                <a:tc>
                  <a:txBody>
                    <a:bodyPr/>
                    <a:lstStyle/>
                    <a:p>
                      <a:pPr marL="0" marR="0">
                        <a:lnSpc>
                          <a:spcPct val="115000"/>
                        </a:lnSpc>
                        <a:spcBef>
                          <a:spcPts val="0"/>
                        </a:spcBef>
                        <a:spcAft>
                          <a:spcPts val="1000"/>
                        </a:spcAft>
                      </a:pPr>
                      <a:r>
                        <a:rPr lang="en-US" sz="1100">
                          <a:effectLst/>
                        </a:rPr>
                        <a:t>Role</a:t>
                      </a:r>
                      <a:endParaRPr lang="en-US" sz="1100">
                        <a:solidFill>
                          <a:srgbClr val="365F91"/>
                        </a:solidFill>
                        <a:effectLst/>
                        <a:latin typeface="Calibri"/>
                        <a:ea typeface="Times New Roman"/>
                        <a:cs typeface="Times New Roman"/>
                      </a:endParaRPr>
                    </a:p>
                  </a:txBody>
                  <a:tcPr marL="68580" marR="68580" marT="0" marB="0"/>
                </a:tc>
              </a:tr>
              <a:tr h="0">
                <a:tc>
                  <a:txBody>
                    <a:bodyPr/>
                    <a:lstStyle/>
                    <a:p>
                      <a:pPr marL="0" marR="0">
                        <a:lnSpc>
                          <a:spcPct val="115000"/>
                        </a:lnSpc>
                        <a:spcBef>
                          <a:spcPts val="0"/>
                        </a:spcBef>
                        <a:spcAft>
                          <a:spcPts val="1000"/>
                        </a:spcAft>
                      </a:pPr>
                      <a:r>
                        <a:rPr lang="en-US" sz="1100" dirty="0">
                          <a:effectLst/>
                        </a:rPr>
                        <a:t>13579</a:t>
                      </a:r>
                      <a:endParaRPr lang="en-US" sz="1100" dirty="0">
                        <a:solidFill>
                          <a:srgbClr val="365F91"/>
                        </a:solidFill>
                        <a:effectLst/>
                        <a:latin typeface="Calibri"/>
                        <a:ea typeface="Times New Roman"/>
                        <a:cs typeface="Times New Roman"/>
                      </a:endParaRPr>
                    </a:p>
                  </a:txBody>
                  <a:tcPr marL="68580" marR="68580" marT="0" marB="0"/>
                </a:tc>
                <a:tc>
                  <a:txBody>
                    <a:bodyPr/>
                    <a:lstStyle/>
                    <a:p>
                      <a:pPr marL="0" marR="0">
                        <a:lnSpc>
                          <a:spcPct val="115000"/>
                        </a:lnSpc>
                        <a:spcBef>
                          <a:spcPts val="0"/>
                        </a:spcBef>
                        <a:spcAft>
                          <a:spcPts val="1000"/>
                        </a:spcAft>
                      </a:pPr>
                      <a:r>
                        <a:rPr lang="en-US" sz="1100">
                          <a:effectLst/>
                        </a:rPr>
                        <a:t>Henry</a:t>
                      </a:r>
                      <a:endParaRPr lang="en-US" sz="1100">
                        <a:solidFill>
                          <a:srgbClr val="365F91"/>
                        </a:solidFill>
                        <a:effectLst/>
                        <a:latin typeface="Calibri"/>
                        <a:ea typeface="Times New Roman"/>
                        <a:cs typeface="Times New Roman"/>
                      </a:endParaRPr>
                    </a:p>
                  </a:txBody>
                  <a:tcPr marL="68580" marR="68580" marT="0" marB="0"/>
                </a:tc>
                <a:tc>
                  <a:txBody>
                    <a:bodyPr/>
                    <a:lstStyle/>
                    <a:p>
                      <a:pPr marL="0" marR="0">
                        <a:lnSpc>
                          <a:spcPct val="115000"/>
                        </a:lnSpc>
                        <a:spcBef>
                          <a:spcPts val="0"/>
                        </a:spcBef>
                        <a:spcAft>
                          <a:spcPts val="1000"/>
                        </a:spcAft>
                      </a:pPr>
                      <a:r>
                        <a:rPr lang="en-US" sz="1100" dirty="0">
                          <a:effectLst/>
                        </a:rPr>
                        <a:t>Jones</a:t>
                      </a:r>
                      <a:endParaRPr lang="en-US" sz="1100" dirty="0">
                        <a:solidFill>
                          <a:srgbClr val="365F91"/>
                        </a:solidFill>
                        <a:effectLst/>
                        <a:latin typeface="Calibri"/>
                        <a:ea typeface="Times New Roman"/>
                        <a:cs typeface="Times New Roman"/>
                      </a:endParaRPr>
                    </a:p>
                  </a:txBody>
                  <a:tcPr marL="68580" marR="68580" marT="0" marB="0"/>
                </a:tc>
                <a:tc>
                  <a:txBody>
                    <a:bodyPr/>
                    <a:lstStyle/>
                    <a:p>
                      <a:pPr marL="0" marR="0">
                        <a:lnSpc>
                          <a:spcPct val="115000"/>
                        </a:lnSpc>
                        <a:spcBef>
                          <a:spcPts val="0"/>
                        </a:spcBef>
                        <a:spcAft>
                          <a:spcPts val="1000"/>
                        </a:spcAft>
                      </a:pPr>
                      <a:r>
                        <a:rPr lang="en-US" sz="1100">
                          <a:effectLst/>
                        </a:rPr>
                        <a:t>Faculty</a:t>
                      </a:r>
                      <a:endParaRPr lang="en-US" sz="1100">
                        <a:solidFill>
                          <a:srgbClr val="365F91"/>
                        </a:solidFill>
                        <a:effectLst/>
                        <a:latin typeface="Calibri"/>
                        <a:ea typeface="Times New Roman"/>
                        <a:cs typeface="Times New Roman"/>
                      </a:endParaRPr>
                    </a:p>
                  </a:txBody>
                  <a:tcPr marL="68580" marR="68580" marT="0" marB="0"/>
                </a:tc>
              </a:tr>
              <a:tr h="0">
                <a:tc>
                  <a:txBody>
                    <a:bodyPr/>
                    <a:lstStyle/>
                    <a:p>
                      <a:pPr marL="0" marR="0">
                        <a:lnSpc>
                          <a:spcPct val="115000"/>
                        </a:lnSpc>
                        <a:spcBef>
                          <a:spcPts val="0"/>
                        </a:spcBef>
                        <a:spcAft>
                          <a:spcPts val="1000"/>
                        </a:spcAft>
                      </a:pPr>
                      <a:r>
                        <a:rPr lang="en-US" sz="1100">
                          <a:effectLst/>
                        </a:rPr>
                        <a:t>24680</a:t>
                      </a:r>
                      <a:endParaRPr lang="en-US" sz="1100">
                        <a:solidFill>
                          <a:srgbClr val="365F91"/>
                        </a:solidFill>
                        <a:effectLst/>
                        <a:latin typeface="Calibri"/>
                        <a:ea typeface="Times New Roman"/>
                        <a:cs typeface="Times New Roman"/>
                      </a:endParaRPr>
                    </a:p>
                  </a:txBody>
                  <a:tcPr marL="68580" marR="68580" marT="0" marB="0"/>
                </a:tc>
                <a:tc>
                  <a:txBody>
                    <a:bodyPr/>
                    <a:lstStyle/>
                    <a:p>
                      <a:pPr marL="0" marR="0">
                        <a:lnSpc>
                          <a:spcPct val="115000"/>
                        </a:lnSpc>
                        <a:spcBef>
                          <a:spcPts val="0"/>
                        </a:spcBef>
                        <a:spcAft>
                          <a:spcPts val="1000"/>
                        </a:spcAft>
                      </a:pPr>
                      <a:r>
                        <a:rPr lang="en-US" sz="1100">
                          <a:effectLst/>
                        </a:rPr>
                        <a:t>Henry</a:t>
                      </a:r>
                      <a:endParaRPr lang="en-US" sz="1100">
                        <a:solidFill>
                          <a:srgbClr val="365F91"/>
                        </a:solidFill>
                        <a:effectLst/>
                        <a:latin typeface="Calibri"/>
                        <a:ea typeface="Times New Roman"/>
                        <a:cs typeface="Times New Roman"/>
                      </a:endParaRPr>
                    </a:p>
                  </a:txBody>
                  <a:tcPr marL="68580" marR="68580" marT="0" marB="0"/>
                </a:tc>
                <a:tc>
                  <a:txBody>
                    <a:bodyPr/>
                    <a:lstStyle/>
                    <a:p>
                      <a:pPr marL="0" marR="0">
                        <a:lnSpc>
                          <a:spcPct val="115000"/>
                        </a:lnSpc>
                        <a:spcBef>
                          <a:spcPts val="0"/>
                        </a:spcBef>
                        <a:spcAft>
                          <a:spcPts val="1000"/>
                        </a:spcAft>
                      </a:pPr>
                      <a:r>
                        <a:rPr lang="en-US" sz="1100">
                          <a:effectLst/>
                        </a:rPr>
                        <a:t>Jones</a:t>
                      </a:r>
                      <a:endParaRPr lang="en-US" sz="1100">
                        <a:solidFill>
                          <a:srgbClr val="365F91"/>
                        </a:solidFill>
                        <a:effectLst/>
                        <a:latin typeface="Calibri"/>
                        <a:ea typeface="Times New Roman"/>
                        <a:cs typeface="Times New Roman"/>
                      </a:endParaRPr>
                    </a:p>
                  </a:txBody>
                  <a:tcPr marL="68580" marR="68580" marT="0" marB="0"/>
                </a:tc>
                <a:tc>
                  <a:txBody>
                    <a:bodyPr/>
                    <a:lstStyle/>
                    <a:p>
                      <a:pPr marL="0" marR="0">
                        <a:lnSpc>
                          <a:spcPct val="115000"/>
                        </a:lnSpc>
                        <a:spcBef>
                          <a:spcPts val="0"/>
                        </a:spcBef>
                        <a:spcAft>
                          <a:spcPts val="1000"/>
                        </a:spcAft>
                      </a:pPr>
                      <a:r>
                        <a:rPr lang="en-US" sz="1100" dirty="0">
                          <a:effectLst/>
                        </a:rPr>
                        <a:t>Student</a:t>
                      </a:r>
                      <a:endParaRPr lang="en-US" sz="1100" dirty="0">
                        <a:solidFill>
                          <a:srgbClr val="365F91"/>
                        </a:solidFill>
                        <a:effectLst/>
                        <a:latin typeface="Calibri"/>
                        <a:ea typeface="Times New Roman"/>
                        <a:cs typeface="Times New Roman"/>
                      </a:endParaRPr>
                    </a:p>
                  </a:txBody>
                  <a:tcPr marL="68580" marR="68580" marT="0" marB="0"/>
                </a:tc>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4023891531"/>
              </p:ext>
            </p:extLst>
          </p:nvPr>
        </p:nvGraphicFramePr>
        <p:xfrm>
          <a:off x="3581400" y="5558028"/>
          <a:ext cx="5334000" cy="385572"/>
        </p:xfrm>
        <a:graphic>
          <a:graphicData uri="http://schemas.openxmlformats.org/drawingml/2006/table">
            <a:tbl>
              <a:tblPr firstRow="1" firstCol="1" bandRow="1">
                <a:tableStyleId>{5C22544A-7EE6-4342-B048-85BDC9FD1C3A}</a:tableStyleId>
              </a:tblPr>
              <a:tblGrid>
                <a:gridCol w="762000"/>
                <a:gridCol w="914400"/>
                <a:gridCol w="914400"/>
                <a:gridCol w="914400"/>
                <a:gridCol w="990600"/>
                <a:gridCol w="838200"/>
              </a:tblGrid>
              <a:tr h="192786">
                <a:tc>
                  <a:txBody>
                    <a:bodyPr/>
                    <a:lstStyle/>
                    <a:p>
                      <a:pPr marL="0" marR="0">
                        <a:lnSpc>
                          <a:spcPct val="115000"/>
                        </a:lnSpc>
                        <a:spcBef>
                          <a:spcPts val="0"/>
                        </a:spcBef>
                        <a:spcAft>
                          <a:spcPts val="1000"/>
                        </a:spcAft>
                      </a:pPr>
                      <a:r>
                        <a:rPr lang="en-US" sz="1100" dirty="0">
                          <a:effectLst/>
                        </a:rPr>
                        <a:t>Identifier</a:t>
                      </a:r>
                      <a:endParaRPr lang="en-US" sz="1100" dirty="0">
                        <a:solidFill>
                          <a:srgbClr val="365F91"/>
                        </a:solidFill>
                        <a:effectLst/>
                        <a:latin typeface="Calibri"/>
                        <a:ea typeface="Times New Roman"/>
                        <a:cs typeface="Times New Roman"/>
                      </a:endParaRPr>
                    </a:p>
                  </a:txBody>
                  <a:tcPr marL="68580" marR="68580" marT="0" marB="0"/>
                </a:tc>
                <a:tc>
                  <a:txBody>
                    <a:bodyPr/>
                    <a:lstStyle/>
                    <a:p>
                      <a:pPr marL="0" marR="0">
                        <a:lnSpc>
                          <a:spcPct val="115000"/>
                        </a:lnSpc>
                        <a:spcBef>
                          <a:spcPts val="0"/>
                        </a:spcBef>
                        <a:spcAft>
                          <a:spcPts val="1000"/>
                        </a:spcAft>
                      </a:pPr>
                      <a:r>
                        <a:rPr lang="en-US" sz="1100" dirty="0">
                          <a:effectLst/>
                        </a:rPr>
                        <a:t>First Name</a:t>
                      </a:r>
                      <a:endParaRPr lang="en-US" sz="1100" dirty="0">
                        <a:solidFill>
                          <a:srgbClr val="365F91"/>
                        </a:solidFill>
                        <a:effectLst/>
                        <a:latin typeface="Calibri"/>
                        <a:ea typeface="Times New Roman"/>
                        <a:cs typeface="Times New Roman"/>
                      </a:endParaRPr>
                    </a:p>
                  </a:txBody>
                  <a:tcPr marL="68580" marR="68580" marT="0" marB="0"/>
                </a:tc>
                <a:tc>
                  <a:txBody>
                    <a:bodyPr/>
                    <a:lstStyle/>
                    <a:p>
                      <a:pPr marL="0" marR="0">
                        <a:lnSpc>
                          <a:spcPct val="115000"/>
                        </a:lnSpc>
                        <a:spcBef>
                          <a:spcPts val="0"/>
                        </a:spcBef>
                        <a:spcAft>
                          <a:spcPts val="1000"/>
                        </a:spcAft>
                      </a:pPr>
                      <a:r>
                        <a:rPr lang="en-US" sz="1100" dirty="0">
                          <a:effectLst/>
                        </a:rPr>
                        <a:t>Last Name</a:t>
                      </a:r>
                      <a:endParaRPr lang="en-US" sz="1100" dirty="0">
                        <a:solidFill>
                          <a:srgbClr val="365F91"/>
                        </a:solidFill>
                        <a:effectLst/>
                        <a:latin typeface="Calibri"/>
                        <a:ea typeface="Times New Roman"/>
                        <a:cs typeface="Times New Roman"/>
                      </a:endParaRPr>
                    </a:p>
                  </a:txBody>
                  <a:tcPr marL="68580" marR="68580" marT="0" marB="0"/>
                </a:tc>
                <a:tc>
                  <a:txBody>
                    <a:bodyPr/>
                    <a:lstStyle/>
                    <a:p>
                      <a:pPr marL="0" marR="0">
                        <a:lnSpc>
                          <a:spcPct val="115000"/>
                        </a:lnSpc>
                        <a:spcBef>
                          <a:spcPts val="0"/>
                        </a:spcBef>
                        <a:spcAft>
                          <a:spcPts val="1000"/>
                        </a:spcAft>
                        <a:tabLst>
                          <a:tab pos="291465" algn="l"/>
                        </a:tabLst>
                      </a:pPr>
                      <a:r>
                        <a:rPr lang="en-US" sz="1100" dirty="0">
                          <a:effectLst/>
                        </a:rPr>
                        <a:t>Student ID</a:t>
                      </a:r>
                      <a:endParaRPr lang="en-US" sz="1100" dirty="0">
                        <a:solidFill>
                          <a:srgbClr val="365F91"/>
                        </a:solidFill>
                        <a:effectLst/>
                        <a:latin typeface="Calibri"/>
                        <a:ea typeface="Times New Roman"/>
                        <a:cs typeface="Times New Roman"/>
                      </a:endParaRPr>
                    </a:p>
                  </a:txBody>
                  <a:tcPr marL="68580" marR="68580" marT="0" marB="0" anchor="ctr"/>
                </a:tc>
                <a:tc>
                  <a:txBody>
                    <a:bodyPr/>
                    <a:lstStyle/>
                    <a:p>
                      <a:pPr marL="0" marR="0">
                        <a:lnSpc>
                          <a:spcPct val="115000"/>
                        </a:lnSpc>
                        <a:spcBef>
                          <a:spcPts val="0"/>
                        </a:spcBef>
                        <a:spcAft>
                          <a:spcPts val="1000"/>
                        </a:spcAft>
                      </a:pPr>
                      <a:r>
                        <a:rPr lang="en-US" sz="1100" dirty="0">
                          <a:effectLst/>
                        </a:rPr>
                        <a:t>Employee ID</a:t>
                      </a:r>
                      <a:endParaRPr lang="en-US" sz="1100" dirty="0">
                        <a:solidFill>
                          <a:srgbClr val="365F91"/>
                        </a:solidFill>
                        <a:effectLst/>
                        <a:latin typeface="Calibri"/>
                        <a:ea typeface="Times New Roman"/>
                        <a:cs typeface="Times New Roman"/>
                      </a:endParaRPr>
                    </a:p>
                  </a:txBody>
                  <a:tcPr marL="68580" marR="68580" marT="0" marB="0"/>
                </a:tc>
                <a:tc>
                  <a:txBody>
                    <a:bodyPr/>
                    <a:lstStyle/>
                    <a:p>
                      <a:pPr marL="0" marR="0">
                        <a:lnSpc>
                          <a:spcPct val="115000"/>
                        </a:lnSpc>
                        <a:spcBef>
                          <a:spcPts val="0"/>
                        </a:spcBef>
                        <a:spcAft>
                          <a:spcPts val="1000"/>
                        </a:spcAft>
                      </a:pPr>
                      <a:r>
                        <a:rPr lang="en-US" sz="1100" dirty="0">
                          <a:effectLst/>
                        </a:rPr>
                        <a:t>Birth Date</a:t>
                      </a:r>
                      <a:endParaRPr lang="en-US" sz="1100" dirty="0">
                        <a:solidFill>
                          <a:srgbClr val="365F91"/>
                        </a:solidFill>
                        <a:effectLst/>
                        <a:latin typeface="Calibri"/>
                        <a:ea typeface="Times New Roman"/>
                        <a:cs typeface="Times New Roman"/>
                      </a:endParaRPr>
                    </a:p>
                  </a:txBody>
                  <a:tcPr marL="68580" marR="68580" marT="0" marB="0"/>
                </a:tc>
              </a:tr>
              <a:tr h="0">
                <a:tc>
                  <a:txBody>
                    <a:bodyPr/>
                    <a:lstStyle/>
                    <a:p>
                      <a:pPr marL="0" marR="0">
                        <a:lnSpc>
                          <a:spcPct val="115000"/>
                        </a:lnSpc>
                        <a:spcBef>
                          <a:spcPts val="0"/>
                        </a:spcBef>
                        <a:spcAft>
                          <a:spcPts val="1000"/>
                        </a:spcAft>
                      </a:pPr>
                      <a:r>
                        <a:rPr lang="en-US" sz="1100" dirty="0">
                          <a:effectLst/>
                        </a:rPr>
                        <a:t>987654</a:t>
                      </a:r>
                      <a:endParaRPr lang="en-US" sz="1100" dirty="0">
                        <a:solidFill>
                          <a:srgbClr val="365F91"/>
                        </a:solidFill>
                        <a:effectLst/>
                        <a:latin typeface="Calibri"/>
                        <a:ea typeface="Times New Roman"/>
                        <a:cs typeface="Times New Roman"/>
                      </a:endParaRPr>
                    </a:p>
                  </a:txBody>
                  <a:tcPr marL="68580" marR="68580" marT="0" marB="0"/>
                </a:tc>
                <a:tc>
                  <a:txBody>
                    <a:bodyPr/>
                    <a:lstStyle/>
                    <a:p>
                      <a:pPr marL="0" marR="0">
                        <a:lnSpc>
                          <a:spcPct val="115000"/>
                        </a:lnSpc>
                        <a:spcBef>
                          <a:spcPts val="0"/>
                        </a:spcBef>
                        <a:spcAft>
                          <a:spcPts val="1000"/>
                        </a:spcAft>
                      </a:pPr>
                      <a:r>
                        <a:rPr lang="en-US" sz="1100" dirty="0">
                          <a:effectLst/>
                        </a:rPr>
                        <a:t>Henry</a:t>
                      </a:r>
                      <a:endParaRPr lang="en-US" sz="1100" dirty="0">
                        <a:solidFill>
                          <a:srgbClr val="365F91"/>
                        </a:solidFill>
                        <a:effectLst/>
                        <a:latin typeface="Calibri"/>
                        <a:ea typeface="Times New Roman"/>
                        <a:cs typeface="Times New Roman"/>
                      </a:endParaRPr>
                    </a:p>
                  </a:txBody>
                  <a:tcPr marL="68580" marR="68580" marT="0" marB="0"/>
                </a:tc>
                <a:tc>
                  <a:txBody>
                    <a:bodyPr/>
                    <a:lstStyle/>
                    <a:p>
                      <a:pPr marL="0" marR="0">
                        <a:lnSpc>
                          <a:spcPct val="115000"/>
                        </a:lnSpc>
                        <a:spcBef>
                          <a:spcPts val="0"/>
                        </a:spcBef>
                        <a:spcAft>
                          <a:spcPts val="1000"/>
                        </a:spcAft>
                      </a:pPr>
                      <a:r>
                        <a:rPr lang="en-US" sz="1100">
                          <a:effectLst/>
                        </a:rPr>
                        <a:t>Jones</a:t>
                      </a:r>
                      <a:endParaRPr lang="en-US" sz="1100">
                        <a:solidFill>
                          <a:srgbClr val="365F91"/>
                        </a:solidFill>
                        <a:effectLst/>
                        <a:latin typeface="Calibri"/>
                        <a:ea typeface="Times New Roman"/>
                        <a:cs typeface="Times New Roman"/>
                      </a:endParaRPr>
                    </a:p>
                  </a:txBody>
                  <a:tcPr marL="68580" marR="68580" marT="0" marB="0"/>
                </a:tc>
                <a:tc>
                  <a:txBody>
                    <a:bodyPr/>
                    <a:lstStyle/>
                    <a:p>
                      <a:pPr marL="0" marR="0">
                        <a:lnSpc>
                          <a:spcPct val="115000"/>
                        </a:lnSpc>
                        <a:spcBef>
                          <a:spcPts val="0"/>
                        </a:spcBef>
                        <a:spcAft>
                          <a:spcPts val="1000"/>
                        </a:spcAft>
                      </a:pPr>
                      <a:r>
                        <a:rPr lang="en-US" sz="1100">
                          <a:effectLst/>
                        </a:rPr>
                        <a:t>24680</a:t>
                      </a:r>
                      <a:endParaRPr lang="en-US" sz="1100">
                        <a:solidFill>
                          <a:srgbClr val="365F91"/>
                        </a:solidFill>
                        <a:effectLst/>
                        <a:latin typeface="Calibri"/>
                        <a:ea typeface="Times New Roman"/>
                        <a:cs typeface="Times New Roman"/>
                      </a:endParaRPr>
                    </a:p>
                  </a:txBody>
                  <a:tcPr marL="68580" marR="68580" marT="0" marB="0" anchor="ctr"/>
                </a:tc>
                <a:tc>
                  <a:txBody>
                    <a:bodyPr/>
                    <a:lstStyle/>
                    <a:p>
                      <a:pPr marL="0" marR="0">
                        <a:lnSpc>
                          <a:spcPct val="115000"/>
                        </a:lnSpc>
                        <a:spcBef>
                          <a:spcPts val="0"/>
                        </a:spcBef>
                        <a:spcAft>
                          <a:spcPts val="1000"/>
                        </a:spcAft>
                      </a:pPr>
                      <a:r>
                        <a:rPr lang="en-US" sz="1100">
                          <a:effectLst/>
                        </a:rPr>
                        <a:t>13579</a:t>
                      </a:r>
                      <a:endParaRPr lang="en-US" sz="1100">
                        <a:solidFill>
                          <a:srgbClr val="365F91"/>
                        </a:solidFill>
                        <a:effectLst/>
                        <a:latin typeface="Calibri"/>
                        <a:ea typeface="Times New Roman"/>
                        <a:cs typeface="Times New Roman"/>
                      </a:endParaRPr>
                    </a:p>
                  </a:txBody>
                  <a:tcPr marL="68580" marR="68580" marT="0" marB="0"/>
                </a:tc>
                <a:tc>
                  <a:txBody>
                    <a:bodyPr/>
                    <a:lstStyle/>
                    <a:p>
                      <a:pPr marL="0" marR="0">
                        <a:lnSpc>
                          <a:spcPct val="115000"/>
                        </a:lnSpc>
                        <a:spcBef>
                          <a:spcPts val="0"/>
                        </a:spcBef>
                        <a:spcAft>
                          <a:spcPts val="1000"/>
                        </a:spcAft>
                      </a:pPr>
                      <a:r>
                        <a:rPr lang="en-US" sz="1100" dirty="0">
                          <a:effectLst/>
                        </a:rPr>
                        <a:t>03/13/20</a:t>
                      </a:r>
                      <a:endParaRPr lang="en-US" sz="1100" dirty="0">
                        <a:solidFill>
                          <a:srgbClr val="365F91"/>
                        </a:solidFill>
                        <a:effectLst/>
                        <a:latin typeface="Calibri"/>
                        <a:ea typeface="Times New Roman"/>
                        <a:cs typeface="Times New Roman"/>
                      </a:endParaRPr>
                    </a:p>
                  </a:txBody>
                  <a:tcPr marL="68580" marR="68580" marT="0" marB="0"/>
                </a:tc>
              </a:tr>
            </a:tbl>
          </a:graphicData>
        </a:graphic>
      </p:graphicFrame>
      <p:sp>
        <p:nvSpPr>
          <p:cNvPr id="9" name="Rectangle 8"/>
          <p:cNvSpPr/>
          <p:nvPr/>
        </p:nvSpPr>
        <p:spPr>
          <a:xfrm>
            <a:off x="4255476" y="3879410"/>
            <a:ext cx="4121706" cy="369332"/>
          </a:xfrm>
          <a:prstGeom prst="rect">
            <a:avLst/>
          </a:prstGeom>
        </p:spPr>
        <p:txBody>
          <a:bodyPr wrap="none">
            <a:spAutoFit/>
          </a:bodyPr>
          <a:lstStyle/>
          <a:p>
            <a:r>
              <a:rPr lang="en-US" dirty="0"/>
              <a:t>Two separate identities are </a:t>
            </a:r>
            <a:r>
              <a:rPr lang="en-US" dirty="0" smtClean="0"/>
              <a:t>discovered</a:t>
            </a:r>
            <a:endParaRPr lang="en-US" dirty="0"/>
          </a:p>
        </p:txBody>
      </p:sp>
      <p:sp>
        <p:nvSpPr>
          <p:cNvPr id="10" name="Rectangle 9"/>
          <p:cNvSpPr/>
          <p:nvPr/>
        </p:nvSpPr>
        <p:spPr>
          <a:xfrm>
            <a:off x="3733800" y="1688068"/>
            <a:ext cx="928459" cy="369332"/>
          </a:xfrm>
          <a:prstGeom prst="rect">
            <a:avLst/>
          </a:prstGeom>
        </p:spPr>
        <p:txBody>
          <a:bodyPr wrap="none">
            <a:spAutoFit/>
          </a:bodyPr>
          <a:lstStyle/>
          <a:p>
            <a:r>
              <a:rPr lang="en-US" dirty="0" smtClean="0"/>
              <a:t>Faculty</a:t>
            </a:r>
            <a:endParaRPr lang="en-US" dirty="0"/>
          </a:p>
        </p:txBody>
      </p:sp>
      <p:sp>
        <p:nvSpPr>
          <p:cNvPr id="11" name="Rectangle 10"/>
          <p:cNvSpPr/>
          <p:nvPr/>
        </p:nvSpPr>
        <p:spPr>
          <a:xfrm>
            <a:off x="8011845" y="2678668"/>
            <a:ext cx="979755" cy="369332"/>
          </a:xfrm>
          <a:prstGeom prst="rect">
            <a:avLst/>
          </a:prstGeom>
        </p:spPr>
        <p:txBody>
          <a:bodyPr wrap="none">
            <a:spAutoFit/>
          </a:bodyPr>
          <a:lstStyle/>
          <a:p>
            <a:r>
              <a:rPr lang="en-US" dirty="0" smtClean="0"/>
              <a:t>Student</a:t>
            </a:r>
            <a:endParaRPr lang="en-US" dirty="0"/>
          </a:p>
        </p:txBody>
      </p:sp>
      <p:cxnSp>
        <p:nvCxnSpPr>
          <p:cNvPr id="14" name="Elbow Connector 13"/>
          <p:cNvCxnSpPr/>
          <p:nvPr/>
        </p:nvCxnSpPr>
        <p:spPr>
          <a:xfrm rot="16200000" flipH="1">
            <a:off x="3065040" y="3411960"/>
            <a:ext cx="2023321" cy="228600"/>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8" name="Elbow Connector 17"/>
          <p:cNvCxnSpPr/>
          <p:nvPr/>
        </p:nvCxnSpPr>
        <p:spPr>
          <a:xfrm rot="5400000">
            <a:off x="8109521" y="3705521"/>
            <a:ext cx="819742" cy="266700"/>
          </a:xfrm>
          <a:prstGeom prst="bentConnector3">
            <a:avLst>
              <a:gd name="adj1" fmla="val 38327"/>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22" name="Down Arrow 21"/>
          <p:cNvSpPr/>
          <p:nvPr/>
        </p:nvSpPr>
        <p:spPr>
          <a:xfrm>
            <a:off x="6096000" y="4876800"/>
            <a:ext cx="484632" cy="749808"/>
          </a:xfrm>
          <a:prstGeom prst="down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2" name="Rectangle 11"/>
          <p:cNvSpPr/>
          <p:nvPr/>
        </p:nvSpPr>
        <p:spPr>
          <a:xfrm>
            <a:off x="3252579" y="5176000"/>
            <a:ext cx="5891421" cy="369332"/>
          </a:xfrm>
          <a:prstGeom prst="rect">
            <a:avLst/>
          </a:prstGeom>
        </p:spPr>
        <p:txBody>
          <a:bodyPr wrap="none">
            <a:spAutoFit/>
          </a:bodyPr>
          <a:lstStyle/>
          <a:p>
            <a:r>
              <a:rPr lang="en-US" dirty="0"/>
              <a:t>Two separate identities </a:t>
            </a:r>
            <a:r>
              <a:rPr lang="en-US" dirty="0" smtClean="0"/>
              <a:t>are reconciled in person registry</a:t>
            </a:r>
            <a:endParaRPr lang="en-US" dirty="0"/>
          </a:p>
        </p:txBody>
      </p:sp>
    </p:spTree>
    <p:extLst>
      <p:ext uri="{BB962C8B-B14F-4D97-AF65-F5344CB8AC3E}">
        <p14:creationId xmlns:p14="http://schemas.microsoft.com/office/powerpoint/2010/main" val="1445440778"/>
      </p:ext>
    </p:extLst>
  </p:cSld>
  <p:clrMapOvr>
    <a:masterClrMapping/>
  </p:clrMapOvr>
</p:sld>
</file>

<file path=ppt/theme/theme1.xml><?xml version="1.0" encoding="utf-8"?>
<a:theme xmlns:a="http://schemas.openxmlformats.org/drawingml/2006/main" name="nologo_template">
  <a:themeElements>
    <a:clrScheme name="Valpo Colors">
      <a:dk1>
        <a:sysClr val="windowText" lastClr="000000"/>
      </a:dk1>
      <a:lt1>
        <a:sysClr val="window" lastClr="FFFFFF"/>
      </a:lt1>
      <a:dk2>
        <a:srgbClr val="382111"/>
      </a:dk2>
      <a:lt2>
        <a:srgbClr val="FCCC00"/>
      </a:lt2>
      <a:accent1>
        <a:srgbClr val="ADD632"/>
      </a:accent1>
      <a:accent2>
        <a:srgbClr val="847A6C"/>
      </a:accent2>
      <a:accent3>
        <a:srgbClr val="FFD747"/>
      </a:accent3>
      <a:accent4>
        <a:srgbClr val="BB975E"/>
      </a:accent4>
      <a:accent5>
        <a:srgbClr val="B3AB9C"/>
      </a:accent5>
      <a:accent6>
        <a:srgbClr val="8F6F52"/>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ValpoIT603_Week15</Template>
  <TotalTime>7463</TotalTime>
  <Words>2683</Words>
  <Application>Microsoft Office PowerPoint</Application>
  <PresentationFormat>On-screen Show (4:3)</PresentationFormat>
  <Paragraphs>529</Paragraphs>
  <Slides>55</Slides>
  <Notes>1</Notes>
  <HiddenSlides>0</HiddenSlides>
  <MMClips>0</MMClips>
  <ScaleCrop>false</ScaleCrop>
  <HeadingPairs>
    <vt:vector size="4" baseType="variant">
      <vt:variant>
        <vt:lpstr>Theme</vt:lpstr>
      </vt:variant>
      <vt:variant>
        <vt:i4>1</vt:i4>
      </vt:variant>
      <vt:variant>
        <vt:lpstr>Slide Titles</vt:lpstr>
      </vt:variant>
      <vt:variant>
        <vt:i4>55</vt:i4>
      </vt:variant>
    </vt:vector>
  </HeadingPairs>
  <TitlesOfParts>
    <vt:vector size="56" baseType="lpstr">
      <vt:lpstr>nologo_template</vt:lpstr>
      <vt:lpstr>IT-648: IT Risk Management</vt:lpstr>
      <vt:lpstr>Agenda</vt:lpstr>
      <vt:lpstr>Chapter 8</vt:lpstr>
      <vt:lpstr>Overview</vt:lpstr>
      <vt:lpstr>Identity management</vt:lpstr>
      <vt:lpstr>System of Record</vt:lpstr>
      <vt:lpstr>Identity management process</vt:lpstr>
      <vt:lpstr>Identity discovery</vt:lpstr>
      <vt:lpstr>Identity reconciliation</vt:lpstr>
      <vt:lpstr>Identity reconciliation</vt:lpstr>
      <vt:lpstr>Identity reconciliation – contd.</vt:lpstr>
      <vt:lpstr>Identity enrichment</vt:lpstr>
      <vt:lpstr>Role</vt:lpstr>
      <vt:lpstr>Identity management completion</vt:lpstr>
      <vt:lpstr>Access management</vt:lpstr>
      <vt:lpstr>Access registry</vt:lpstr>
      <vt:lpstr>Authentication</vt:lpstr>
      <vt:lpstr>Passwords = What You Know</vt:lpstr>
      <vt:lpstr>Password Threat Models</vt:lpstr>
      <vt:lpstr>Password recommendations</vt:lpstr>
      <vt:lpstr>Tokens = What you Have</vt:lpstr>
      <vt:lpstr>Token types</vt:lpstr>
      <vt:lpstr>Biometrics = What you Are</vt:lpstr>
      <vt:lpstr>Biometric markers</vt:lpstr>
      <vt:lpstr>Popular biometric markers</vt:lpstr>
      <vt:lpstr>Biometric theft</vt:lpstr>
      <vt:lpstr>Single Sign-On (SSO)</vt:lpstr>
      <vt:lpstr>Kerberos</vt:lpstr>
      <vt:lpstr>Kerberos – contd.</vt:lpstr>
      <vt:lpstr>Kerberos – contd.</vt:lpstr>
      <vt:lpstr>Web authentication systems</vt:lpstr>
      <vt:lpstr>Token-based web authentication</vt:lpstr>
      <vt:lpstr>Federation-based web authentication</vt:lpstr>
      <vt:lpstr>Federation solution</vt:lpstr>
      <vt:lpstr>Federation operation</vt:lpstr>
      <vt:lpstr>Discovery service</vt:lpstr>
      <vt:lpstr>OpenId</vt:lpstr>
      <vt:lpstr>Authorization</vt:lpstr>
      <vt:lpstr>OAuth</vt:lpstr>
      <vt:lpstr>PowerPoint Presentation</vt:lpstr>
      <vt:lpstr>PowerPoint Presentation</vt:lpstr>
      <vt:lpstr>Example case: Markus Hess</vt:lpstr>
      <vt:lpstr>PowerPoint Presentation</vt:lpstr>
      <vt:lpstr>Summary</vt:lpstr>
      <vt:lpstr>PowerPoint Presentation</vt:lpstr>
      <vt:lpstr>PowerPoint Presentation</vt:lpstr>
      <vt:lpstr>Design Case</vt:lpstr>
      <vt:lpstr>Hands-on Activity (1)</vt:lpstr>
      <vt:lpstr>Hands-on Activity (2)</vt:lpstr>
      <vt:lpstr>Hands-on Activity (3)</vt:lpstr>
      <vt:lpstr>Hands-on  Activity (4)</vt:lpstr>
      <vt:lpstr>Hands-on  Activity (5)</vt:lpstr>
      <vt:lpstr>PowerPoint Presentation</vt:lpstr>
      <vt:lpstr>PowerPoint Presentation</vt:lpstr>
      <vt:lpstr>For Next Week</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Agrawal, Manish</dc:creator>
  <cp:lastModifiedBy>Sonja Streuber</cp:lastModifiedBy>
  <cp:revision>512</cp:revision>
  <dcterms:created xsi:type="dcterms:W3CDTF">2012-09-11T14:18:12Z</dcterms:created>
  <dcterms:modified xsi:type="dcterms:W3CDTF">2017-02-27T06:06:24Z</dcterms:modified>
</cp:coreProperties>
</file>